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578725" cy="10752138"/>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6">
          <p15:clr>
            <a:srgbClr val="A4A3A4"/>
          </p15:clr>
        </p15:guide>
        <p15:guide id="2" pos="2387">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68D59D-19B9-ACCB-3912-ECE7A62973F8}" name="Blanche DEMARET" initials="BD" userId="Blanche DEMARET"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FFF"/>
    <a:srgbClr val="0F4C83"/>
    <a:srgbClr val="003399"/>
    <a:srgbClr val="0000CC"/>
    <a:srgbClr val="00CBEE"/>
    <a:srgbClr val="86B8E5"/>
    <a:srgbClr val="94C2EC"/>
    <a:srgbClr val="FFC582"/>
    <a:srgbClr val="FFC5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62" autoAdjust="0"/>
    <p:restoredTop sz="94660"/>
  </p:normalViewPr>
  <p:slideViewPr>
    <p:cSldViewPr snapToGrid="0">
      <p:cViewPr varScale="1">
        <p:scale>
          <a:sx n="50" d="100"/>
          <a:sy n="50" d="100"/>
        </p:scale>
        <p:origin x="2152" y="52"/>
      </p:cViewPr>
      <p:guideLst>
        <p:guide orient="horz" pos="3386"/>
        <p:guide pos="23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8405" y="1759668"/>
            <a:ext cx="6441916" cy="3743337"/>
          </a:xfrm>
        </p:spPr>
        <p:txBody>
          <a:bodyPr anchor="b"/>
          <a:lstStyle>
            <a:lvl1pPr algn="ctr">
              <a:defRPr sz="4973"/>
            </a:lvl1pPr>
          </a:lstStyle>
          <a:p>
            <a:r>
              <a:rPr lang="fr-FR"/>
              <a:t>Modifiez le style du titre</a:t>
            </a:r>
            <a:endParaRPr lang="en-US" dirty="0"/>
          </a:p>
        </p:txBody>
      </p:sp>
      <p:sp>
        <p:nvSpPr>
          <p:cNvPr id="3" name="Subtitle 2"/>
          <p:cNvSpPr>
            <a:spLocks noGrp="1"/>
          </p:cNvSpPr>
          <p:nvPr>
            <p:ph type="subTitle" idx="1"/>
          </p:nvPr>
        </p:nvSpPr>
        <p:spPr>
          <a:xfrm>
            <a:off x="947341" y="5647362"/>
            <a:ext cx="5684044" cy="2595944"/>
          </a:xfrm>
        </p:spPr>
        <p:txBody>
          <a:bodyPr/>
          <a:lstStyle>
            <a:lvl1pPr marL="0" indent="0" algn="ctr">
              <a:buNone/>
              <a:defRPr sz="1989"/>
            </a:lvl1pPr>
            <a:lvl2pPr marL="378927" indent="0" algn="ctr">
              <a:buNone/>
              <a:defRPr sz="1658"/>
            </a:lvl2pPr>
            <a:lvl3pPr marL="757855" indent="0" algn="ctr">
              <a:buNone/>
              <a:defRPr sz="1492"/>
            </a:lvl3pPr>
            <a:lvl4pPr marL="1136782" indent="0" algn="ctr">
              <a:buNone/>
              <a:defRPr sz="1326"/>
            </a:lvl4pPr>
            <a:lvl5pPr marL="1515709" indent="0" algn="ctr">
              <a:buNone/>
              <a:defRPr sz="1326"/>
            </a:lvl5pPr>
            <a:lvl6pPr marL="1894637" indent="0" algn="ctr">
              <a:buNone/>
              <a:defRPr sz="1326"/>
            </a:lvl6pPr>
            <a:lvl7pPr marL="2273564" indent="0" algn="ctr">
              <a:buNone/>
              <a:defRPr sz="1326"/>
            </a:lvl7pPr>
            <a:lvl8pPr marL="2652492" indent="0" algn="ctr">
              <a:buNone/>
              <a:defRPr sz="1326"/>
            </a:lvl8pPr>
            <a:lvl9pPr marL="3031419" indent="0" algn="ctr">
              <a:buNone/>
              <a:defRPr sz="1326"/>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B24E7F1-EF85-4C9D-958A-0A38F2D62ECB}" type="datetimeFigureOut">
              <a:rPr lang="fr-FR" smtClean="0"/>
              <a:t>23/04/2025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28C95B-A7A2-4D3C-915B-02FC3F4547E8}" type="slidenum">
              <a:rPr lang="fr-FR" smtClean="0"/>
              <a:t>‹N°›</a:t>
            </a:fld>
            <a:endParaRPr lang="fr-FR"/>
          </a:p>
        </p:txBody>
      </p:sp>
    </p:spTree>
    <p:extLst>
      <p:ext uri="{BB962C8B-B14F-4D97-AF65-F5344CB8AC3E}">
        <p14:creationId xmlns:p14="http://schemas.microsoft.com/office/powerpoint/2010/main" val="95796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B24E7F1-EF85-4C9D-958A-0A38F2D62ECB}" type="datetimeFigureOut">
              <a:rPr lang="fr-FR" smtClean="0"/>
              <a:t>23/04/2025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28C95B-A7A2-4D3C-915B-02FC3F4547E8}" type="slidenum">
              <a:rPr lang="fr-FR" smtClean="0"/>
              <a:t>‹N°›</a:t>
            </a:fld>
            <a:endParaRPr lang="fr-FR"/>
          </a:p>
        </p:txBody>
      </p:sp>
    </p:spTree>
    <p:extLst>
      <p:ext uri="{BB962C8B-B14F-4D97-AF65-F5344CB8AC3E}">
        <p14:creationId xmlns:p14="http://schemas.microsoft.com/office/powerpoint/2010/main" val="74471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23525" y="572452"/>
            <a:ext cx="1634163" cy="911194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21038" y="572452"/>
            <a:ext cx="4807754" cy="911194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B24E7F1-EF85-4C9D-958A-0A38F2D62ECB}" type="datetimeFigureOut">
              <a:rPr lang="fr-FR" smtClean="0"/>
              <a:t>23/04/2025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28C95B-A7A2-4D3C-915B-02FC3F4547E8}" type="slidenum">
              <a:rPr lang="fr-FR" smtClean="0"/>
              <a:t>‹N°›</a:t>
            </a:fld>
            <a:endParaRPr lang="fr-FR"/>
          </a:p>
        </p:txBody>
      </p:sp>
    </p:spTree>
    <p:extLst>
      <p:ext uri="{BB962C8B-B14F-4D97-AF65-F5344CB8AC3E}">
        <p14:creationId xmlns:p14="http://schemas.microsoft.com/office/powerpoint/2010/main" val="183984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B24E7F1-EF85-4C9D-958A-0A38F2D62ECB}" type="datetimeFigureOut">
              <a:rPr lang="fr-FR" smtClean="0"/>
              <a:t>23/04/2025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28C95B-A7A2-4D3C-915B-02FC3F4547E8}" type="slidenum">
              <a:rPr lang="fr-FR" smtClean="0"/>
              <a:t>‹N°›</a:t>
            </a:fld>
            <a:endParaRPr lang="fr-FR"/>
          </a:p>
        </p:txBody>
      </p:sp>
    </p:spTree>
    <p:extLst>
      <p:ext uri="{BB962C8B-B14F-4D97-AF65-F5344CB8AC3E}">
        <p14:creationId xmlns:p14="http://schemas.microsoft.com/office/powerpoint/2010/main" val="223764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7091" y="2680571"/>
            <a:ext cx="6536650" cy="4472590"/>
          </a:xfrm>
        </p:spPr>
        <p:txBody>
          <a:bodyPr anchor="b"/>
          <a:lstStyle>
            <a:lvl1pPr>
              <a:defRPr sz="4973"/>
            </a:lvl1pPr>
          </a:lstStyle>
          <a:p>
            <a:r>
              <a:rPr lang="fr-FR"/>
              <a:t>Modifiez le style du titre</a:t>
            </a:r>
            <a:endParaRPr lang="en-US" dirty="0"/>
          </a:p>
        </p:txBody>
      </p:sp>
      <p:sp>
        <p:nvSpPr>
          <p:cNvPr id="3" name="Text Placeholder 2"/>
          <p:cNvSpPr>
            <a:spLocks noGrp="1"/>
          </p:cNvSpPr>
          <p:nvPr>
            <p:ph type="body" idx="1"/>
          </p:nvPr>
        </p:nvSpPr>
        <p:spPr>
          <a:xfrm>
            <a:off x="517091" y="7195473"/>
            <a:ext cx="6536650" cy="2352029"/>
          </a:xfrm>
        </p:spPr>
        <p:txBody>
          <a:bodyPr/>
          <a:lstStyle>
            <a:lvl1pPr marL="0" indent="0">
              <a:buNone/>
              <a:defRPr sz="1989">
                <a:solidFill>
                  <a:schemeClr val="tx1"/>
                </a:solidFill>
              </a:defRPr>
            </a:lvl1pPr>
            <a:lvl2pPr marL="378927" indent="0">
              <a:buNone/>
              <a:defRPr sz="1658">
                <a:solidFill>
                  <a:schemeClr val="tx1">
                    <a:tint val="75000"/>
                  </a:schemeClr>
                </a:solidFill>
              </a:defRPr>
            </a:lvl2pPr>
            <a:lvl3pPr marL="757855" indent="0">
              <a:buNone/>
              <a:defRPr sz="1492">
                <a:solidFill>
                  <a:schemeClr val="tx1">
                    <a:tint val="75000"/>
                  </a:schemeClr>
                </a:solidFill>
              </a:defRPr>
            </a:lvl3pPr>
            <a:lvl4pPr marL="1136782" indent="0">
              <a:buNone/>
              <a:defRPr sz="1326">
                <a:solidFill>
                  <a:schemeClr val="tx1">
                    <a:tint val="75000"/>
                  </a:schemeClr>
                </a:solidFill>
              </a:defRPr>
            </a:lvl4pPr>
            <a:lvl5pPr marL="1515709" indent="0">
              <a:buNone/>
              <a:defRPr sz="1326">
                <a:solidFill>
                  <a:schemeClr val="tx1">
                    <a:tint val="75000"/>
                  </a:schemeClr>
                </a:solidFill>
              </a:defRPr>
            </a:lvl5pPr>
            <a:lvl6pPr marL="1894637" indent="0">
              <a:buNone/>
              <a:defRPr sz="1326">
                <a:solidFill>
                  <a:schemeClr val="tx1">
                    <a:tint val="75000"/>
                  </a:schemeClr>
                </a:solidFill>
              </a:defRPr>
            </a:lvl6pPr>
            <a:lvl7pPr marL="2273564" indent="0">
              <a:buNone/>
              <a:defRPr sz="1326">
                <a:solidFill>
                  <a:schemeClr val="tx1">
                    <a:tint val="75000"/>
                  </a:schemeClr>
                </a:solidFill>
              </a:defRPr>
            </a:lvl7pPr>
            <a:lvl8pPr marL="2652492" indent="0">
              <a:buNone/>
              <a:defRPr sz="1326">
                <a:solidFill>
                  <a:schemeClr val="tx1">
                    <a:tint val="75000"/>
                  </a:schemeClr>
                </a:solidFill>
              </a:defRPr>
            </a:lvl8pPr>
            <a:lvl9pPr marL="3031419" indent="0">
              <a:buNone/>
              <a:defRPr sz="1326">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B24E7F1-EF85-4C9D-958A-0A38F2D62ECB}" type="datetimeFigureOut">
              <a:rPr lang="fr-FR" smtClean="0"/>
              <a:t>23/04/2025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28C95B-A7A2-4D3C-915B-02FC3F4547E8}" type="slidenum">
              <a:rPr lang="fr-FR" smtClean="0"/>
              <a:t>‹N°›</a:t>
            </a:fld>
            <a:endParaRPr lang="fr-FR"/>
          </a:p>
        </p:txBody>
      </p:sp>
    </p:spTree>
    <p:extLst>
      <p:ext uri="{BB962C8B-B14F-4D97-AF65-F5344CB8AC3E}">
        <p14:creationId xmlns:p14="http://schemas.microsoft.com/office/powerpoint/2010/main" val="103782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21037" y="2862259"/>
            <a:ext cx="3220958" cy="682213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36730" y="2862259"/>
            <a:ext cx="3220958" cy="682213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B24E7F1-EF85-4C9D-958A-0A38F2D62ECB}" type="datetimeFigureOut">
              <a:rPr lang="fr-FR" smtClean="0"/>
              <a:t>23/04/2025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B28C95B-A7A2-4D3C-915B-02FC3F4547E8}" type="slidenum">
              <a:rPr lang="fr-FR" smtClean="0"/>
              <a:t>‹N°›</a:t>
            </a:fld>
            <a:endParaRPr lang="fr-FR"/>
          </a:p>
        </p:txBody>
      </p:sp>
    </p:spTree>
    <p:extLst>
      <p:ext uri="{BB962C8B-B14F-4D97-AF65-F5344CB8AC3E}">
        <p14:creationId xmlns:p14="http://schemas.microsoft.com/office/powerpoint/2010/main" val="213355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2025" y="572454"/>
            <a:ext cx="6536650" cy="2078250"/>
          </a:xfrm>
        </p:spPr>
        <p:txBody>
          <a:bodyPr/>
          <a:lstStyle/>
          <a:p>
            <a:r>
              <a:rPr lang="fr-FR"/>
              <a:t>Modifiez le style du titre</a:t>
            </a:r>
            <a:endParaRPr lang="en-US" dirty="0"/>
          </a:p>
        </p:txBody>
      </p:sp>
      <p:sp>
        <p:nvSpPr>
          <p:cNvPr id="3" name="Text Placeholder 2"/>
          <p:cNvSpPr>
            <a:spLocks noGrp="1"/>
          </p:cNvSpPr>
          <p:nvPr>
            <p:ph type="body" idx="1"/>
          </p:nvPr>
        </p:nvSpPr>
        <p:spPr>
          <a:xfrm>
            <a:off x="522026" y="2635768"/>
            <a:ext cx="3206155" cy="1291749"/>
          </a:xfrm>
        </p:spPr>
        <p:txBody>
          <a:bodyPr anchor="b"/>
          <a:lstStyle>
            <a:lvl1pPr marL="0" indent="0">
              <a:buNone/>
              <a:defRPr sz="1989" b="1"/>
            </a:lvl1pPr>
            <a:lvl2pPr marL="378927" indent="0">
              <a:buNone/>
              <a:defRPr sz="1658" b="1"/>
            </a:lvl2pPr>
            <a:lvl3pPr marL="757855" indent="0">
              <a:buNone/>
              <a:defRPr sz="1492" b="1"/>
            </a:lvl3pPr>
            <a:lvl4pPr marL="1136782" indent="0">
              <a:buNone/>
              <a:defRPr sz="1326" b="1"/>
            </a:lvl4pPr>
            <a:lvl5pPr marL="1515709" indent="0">
              <a:buNone/>
              <a:defRPr sz="1326" b="1"/>
            </a:lvl5pPr>
            <a:lvl6pPr marL="1894637" indent="0">
              <a:buNone/>
              <a:defRPr sz="1326" b="1"/>
            </a:lvl6pPr>
            <a:lvl7pPr marL="2273564" indent="0">
              <a:buNone/>
              <a:defRPr sz="1326" b="1"/>
            </a:lvl7pPr>
            <a:lvl8pPr marL="2652492" indent="0">
              <a:buNone/>
              <a:defRPr sz="1326" b="1"/>
            </a:lvl8pPr>
            <a:lvl9pPr marL="3031419" indent="0">
              <a:buNone/>
              <a:defRPr sz="1326" b="1"/>
            </a:lvl9pPr>
          </a:lstStyle>
          <a:p>
            <a:pPr lvl="0"/>
            <a:r>
              <a:rPr lang="fr-FR"/>
              <a:t>Modifier les styles du texte du masque</a:t>
            </a:r>
          </a:p>
        </p:txBody>
      </p:sp>
      <p:sp>
        <p:nvSpPr>
          <p:cNvPr id="4" name="Content Placeholder 3"/>
          <p:cNvSpPr>
            <a:spLocks noGrp="1"/>
          </p:cNvSpPr>
          <p:nvPr>
            <p:ph sz="half" idx="2"/>
          </p:nvPr>
        </p:nvSpPr>
        <p:spPr>
          <a:xfrm>
            <a:off x="522026" y="3927517"/>
            <a:ext cx="3206155" cy="577678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36730" y="2635768"/>
            <a:ext cx="3221945" cy="1291749"/>
          </a:xfrm>
        </p:spPr>
        <p:txBody>
          <a:bodyPr anchor="b"/>
          <a:lstStyle>
            <a:lvl1pPr marL="0" indent="0">
              <a:buNone/>
              <a:defRPr sz="1989" b="1"/>
            </a:lvl1pPr>
            <a:lvl2pPr marL="378927" indent="0">
              <a:buNone/>
              <a:defRPr sz="1658" b="1"/>
            </a:lvl2pPr>
            <a:lvl3pPr marL="757855" indent="0">
              <a:buNone/>
              <a:defRPr sz="1492" b="1"/>
            </a:lvl3pPr>
            <a:lvl4pPr marL="1136782" indent="0">
              <a:buNone/>
              <a:defRPr sz="1326" b="1"/>
            </a:lvl4pPr>
            <a:lvl5pPr marL="1515709" indent="0">
              <a:buNone/>
              <a:defRPr sz="1326" b="1"/>
            </a:lvl5pPr>
            <a:lvl6pPr marL="1894637" indent="0">
              <a:buNone/>
              <a:defRPr sz="1326" b="1"/>
            </a:lvl6pPr>
            <a:lvl7pPr marL="2273564" indent="0">
              <a:buNone/>
              <a:defRPr sz="1326" b="1"/>
            </a:lvl7pPr>
            <a:lvl8pPr marL="2652492" indent="0">
              <a:buNone/>
              <a:defRPr sz="1326" b="1"/>
            </a:lvl8pPr>
            <a:lvl9pPr marL="3031419" indent="0">
              <a:buNone/>
              <a:defRPr sz="1326" b="1"/>
            </a:lvl9pPr>
          </a:lstStyle>
          <a:p>
            <a:pPr lvl="0"/>
            <a:r>
              <a:rPr lang="fr-FR"/>
              <a:t>Modifier les styles du texte du masque</a:t>
            </a:r>
          </a:p>
        </p:txBody>
      </p:sp>
      <p:sp>
        <p:nvSpPr>
          <p:cNvPr id="6" name="Content Placeholder 5"/>
          <p:cNvSpPr>
            <a:spLocks noGrp="1"/>
          </p:cNvSpPr>
          <p:nvPr>
            <p:ph sz="quarter" idx="4"/>
          </p:nvPr>
        </p:nvSpPr>
        <p:spPr>
          <a:xfrm>
            <a:off x="3836730" y="3927517"/>
            <a:ext cx="3221945" cy="577678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B24E7F1-EF85-4C9D-958A-0A38F2D62ECB}" type="datetimeFigureOut">
              <a:rPr lang="fr-FR" smtClean="0"/>
              <a:t>23/04/2025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B28C95B-A7A2-4D3C-915B-02FC3F4547E8}" type="slidenum">
              <a:rPr lang="fr-FR" smtClean="0"/>
              <a:t>‹N°›</a:t>
            </a:fld>
            <a:endParaRPr lang="fr-FR"/>
          </a:p>
        </p:txBody>
      </p:sp>
    </p:spTree>
    <p:extLst>
      <p:ext uri="{BB962C8B-B14F-4D97-AF65-F5344CB8AC3E}">
        <p14:creationId xmlns:p14="http://schemas.microsoft.com/office/powerpoint/2010/main" val="609499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B24E7F1-EF85-4C9D-958A-0A38F2D62ECB}" type="datetimeFigureOut">
              <a:rPr lang="fr-FR" smtClean="0"/>
              <a:t>23/04/2025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B28C95B-A7A2-4D3C-915B-02FC3F4547E8}" type="slidenum">
              <a:rPr lang="fr-FR" smtClean="0"/>
              <a:t>‹N°›</a:t>
            </a:fld>
            <a:endParaRPr lang="fr-FR"/>
          </a:p>
        </p:txBody>
      </p:sp>
    </p:spTree>
    <p:extLst>
      <p:ext uri="{BB962C8B-B14F-4D97-AF65-F5344CB8AC3E}">
        <p14:creationId xmlns:p14="http://schemas.microsoft.com/office/powerpoint/2010/main" val="3293064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4E7F1-EF85-4C9D-958A-0A38F2D62ECB}" type="datetimeFigureOut">
              <a:rPr lang="fr-FR" smtClean="0"/>
              <a:t>23/04/2025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B28C95B-A7A2-4D3C-915B-02FC3F4547E8}" type="slidenum">
              <a:rPr lang="fr-FR" smtClean="0"/>
              <a:t>‹N°›</a:t>
            </a:fld>
            <a:endParaRPr lang="fr-FR"/>
          </a:p>
        </p:txBody>
      </p:sp>
    </p:spTree>
    <p:extLst>
      <p:ext uri="{BB962C8B-B14F-4D97-AF65-F5344CB8AC3E}">
        <p14:creationId xmlns:p14="http://schemas.microsoft.com/office/powerpoint/2010/main" val="299445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2025" y="716809"/>
            <a:ext cx="2444336" cy="2508832"/>
          </a:xfrm>
        </p:spPr>
        <p:txBody>
          <a:bodyPr anchor="b"/>
          <a:lstStyle>
            <a:lvl1pPr>
              <a:defRPr sz="2652"/>
            </a:lvl1pPr>
          </a:lstStyle>
          <a:p>
            <a:r>
              <a:rPr lang="fr-FR"/>
              <a:t>Modifiez le style du titre</a:t>
            </a:r>
            <a:endParaRPr lang="en-US" dirty="0"/>
          </a:p>
        </p:txBody>
      </p:sp>
      <p:sp>
        <p:nvSpPr>
          <p:cNvPr id="3" name="Content Placeholder 2"/>
          <p:cNvSpPr>
            <a:spLocks noGrp="1"/>
          </p:cNvSpPr>
          <p:nvPr>
            <p:ph idx="1"/>
          </p:nvPr>
        </p:nvSpPr>
        <p:spPr>
          <a:xfrm>
            <a:off x="3221945" y="1548111"/>
            <a:ext cx="3836730" cy="7640987"/>
          </a:xfrm>
        </p:spPr>
        <p:txBody>
          <a:bodyPr/>
          <a:lstStyle>
            <a:lvl1pPr>
              <a:defRPr sz="2652"/>
            </a:lvl1pPr>
            <a:lvl2pPr>
              <a:defRPr sz="2321"/>
            </a:lvl2pPr>
            <a:lvl3pPr>
              <a:defRPr sz="1989"/>
            </a:lvl3pPr>
            <a:lvl4pPr>
              <a:defRPr sz="1658"/>
            </a:lvl4pPr>
            <a:lvl5pPr>
              <a:defRPr sz="1658"/>
            </a:lvl5pPr>
            <a:lvl6pPr>
              <a:defRPr sz="1658"/>
            </a:lvl6pPr>
            <a:lvl7pPr>
              <a:defRPr sz="1658"/>
            </a:lvl7pPr>
            <a:lvl8pPr>
              <a:defRPr sz="1658"/>
            </a:lvl8pPr>
            <a:lvl9pPr>
              <a:defRPr sz="1658"/>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2025" y="3225641"/>
            <a:ext cx="2444336" cy="5975900"/>
          </a:xfrm>
        </p:spPr>
        <p:txBody>
          <a:bodyPr/>
          <a:lstStyle>
            <a:lvl1pPr marL="0" indent="0">
              <a:buNone/>
              <a:defRPr sz="1326"/>
            </a:lvl1pPr>
            <a:lvl2pPr marL="378927" indent="0">
              <a:buNone/>
              <a:defRPr sz="1160"/>
            </a:lvl2pPr>
            <a:lvl3pPr marL="757855" indent="0">
              <a:buNone/>
              <a:defRPr sz="995"/>
            </a:lvl3pPr>
            <a:lvl4pPr marL="1136782" indent="0">
              <a:buNone/>
              <a:defRPr sz="829"/>
            </a:lvl4pPr>
            <a:lvl5pPr marL="1515709" indent="0">
              <a:buNone/>
              <a:defRPr sz="829"/>
            </a:lvl5pPr>
            <a:lvl6pPr marL="1894637" indent="0">
              <a:buNone/>
              <a:defRPr sz="829"/>
            </a:lvl6pPr>
            <a:lvl7pPr marL="2273564" indent="0">
              <a:buNone/>
              <a:defRPr sz="829"/>
            </a:lvl7pPr>
            <a:lvl8pPr marL="2652492" indent="0">
              <a:buNone/>
              <a:defRPr sz="829"/>
            </a:lvl8pPr>
            <a:lvl9pPr marL="3031419" indent="0">
              <a:buNone/>
              <a:defRPr sz="829"/>
            </a:lvl9pPr>
          </a:lstStyle>
          <a:p>
            <a:pPr lvl="0"/>
            <a:r>
              <a:rPr lang="fr-FR"/>
              <a:t>Modifier les styles du texte du masque</a:t>
            </a:r>
          </a:p>
        </p:txBody>
      </p:sp>
      <p:sp>
        <p:nvSpPr>
          <p:cNvPr id="5" name="Date Placeholder 4"/>
          <p:cNvSpPr>
            <a:spLocks noGrp="1"/>
          </p:cNvSpPr>
          <p:nvPr>
            <p:ph type="dt" sz="half" idx="10"/>
          </p:nvPr>
        </p:nvSpPr>
        <p:spPr/>
        <p:txBody>
          <a:bodyPr/>
          <a:lstStyle/>
          <a:p>
            <a:fld id="{BB24E7F1-EF85-4C9D-958A-0A38F2D62ECB}" type="datetimeFigureOut">
              <a:rPr lang="fr-FR" smtClean="0"/>
              <a:t>23/04/2025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B28C95B-A7A2-4D3C-915B-02FC3F4547E8}" type="slidenum">
              <a:rPr lang="fr-FR" smtClean="0"/>
              <a:t>‹N°›</a:t>
            </a:fld>
            <a:endParaRPr lang="fr-FR"/>
          </a:p>
        </p:txBody>
      </p:sp>
    </p:spTree>
    <p:extLst>
      <p:ext uri="{BB962C8B-B14F-4D97-AF65-F5344CB8AC3E}">
        <p14:creationId xmlns:p14="http://schemas.microsoft.com/office/powerpoint/2010/main" val="373557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2025" y="716809"/>
            <a:ext cx="2444336" cy="2508832"/>
          </a:xfrm>
        </p:spPr>
        <p:txBody>
          <a:bodyPr anchor="b"/>
          <a:lstStyle>
            <a:lvl1pPr>
              <a:defRPr sz="2652"/>
            </a:lvl1pPr>
          </a:lstStyle>
          <a:p>
            <a:r>
              <a:rPr lang="fr-FR"/>
              <a:t>Modifiez le style du titre</a:t>
            </a:r>
            <a:endParaRPr lang="en-US" dirty="0"/>
          </a:p>
        </p:txBody>
      </p:sp>
      <p:sp>
        <p:nvSpPr>
          <p:cNvPr id="3" name="Picture Placeholder 2"/>
          <p:cNvSpPr>
            <a:spLocks noGrp="1" noChangeAspect="1"/>
          </p:cNvSpPr>
          <p:nvPr>
            <p:ph type="pic" idx="1"/>
          </p:nvPr>
        </p:nvSpPr>
        <p:spPr>
          <a:xfrm>
            <a:off x="3221945" y="1548111"/>
            <a:ext cx="3836730" cy="7640987"/>
          </a:xfrm>
        </p:spPr>
        <p:txBody>
          <a:bodyPr anchor="t"/>
          <a:lstStyle>
            <a:lvl1pPr marL="0" indent="0">
              <a:buNone/>
              <a:defRPr sz="2652"/>
            </a:lvl1pPr>
            <a:lvl2pPr marL="378927" indent="0">
              <a:buNone/>
              <a:defRPr sz="2321"/>
            </a:lvl2pPr>
            <a:lvl3pPr marL="757855" indent="0">
              <a:buNone/>
              <a:defRPr sz="1989"/>
            </a:lvl3pPr>
            <a:lvl4pPr marL="1136782" indent="0">
              <a:buNone/>
              <a:defRPr sz="1658"/>
            </a:lvl4pPr>
            <a:lvl5pPr marL="1515709" indent="0">
              <a:buNone/>
              <a:defRPr sz="1658"/>
            </a:lvl5pPr>
            <a:lvl6pPr marL="1894637" indent="0">
              <a:buNone/>
              <a:defRPr sz="1658"/>
            </a:lvl6pPr>
            <a:lvl7pPr marL="2273564" indent="0">
              <a:buNone/>
              <a:defRPr sz="1658"/>
            </a:lvl7pPr>
            <a:lvl8pPr marL="2652492" indent="0">
              <a:buNone/>
              <a:defRPr sz="1658"/>
            </a:lvl8pPr>
            <a:lvl9pPr marL="3031419" indent="0">
              <a:buNone/>
              <a:defRPr sz="1658"/>
            </a:lvl9pPr>
          </a:lstStyle>
          <a:p>
            <a:r>
              <a:rPr lang="fr-FR"/>
              <a:t>Cliquez sur l'icône pour ajouter une image</a:t>
            </a:r>
            <a:endParaRPr lang="en-US" dirty="0"/>
          </a:p>
        </p:txBody>
      </p:sp>
      <p:sp>
        <p:nvSpPr>
          <p:cNvPr id="4" name="Text Placeholder 3"/>
          <p:cNvSpPr>
            <a:spLocks noGrp="1"/>
          </p:cNvSpPr>
          <p:nvPr>
            <p:ph type="body" sz="half" idx="2"/>
          </p:nvPr>
        </p:nvSpPr>
        <p:spPr>
          <a:xfrm>
            <a:off x="522025" y="3225641"/>
            <a:ext cx="2444336" cy="5975900"/>
          </a:xfrm>
        </p:spPr>
        <p:txBody>
          <a:bodyPr/>
          <a:lstStyle>
            <a:lvl1pPr marL="0" indent="0">
              <a:buNone/>
              <a:defRPr sz="1326"/>
            </a:lvl1pPr>
            <a:lvl2pPr marL="378927" indent="0">
              <a:buNone/>
              <a:defRPr sz="1160"/>
            </a:lvl2pPr>
            <a:lvl3pPr marL="757855" indent="0">
              <a:buNone/>
              <a:defRPr sz="995"/>
            </a:lvl3pPr>
            <a:lvl4pPr marL="1136782" indent="0">
              <a:buNone/>
              <a:defRPr sz="829"/>
            </a:lvl4pPr>
            <a:lvl5pPr marL="1515709" indent="0">
              <a:buNone/>
              <a:defRPr sz="829"/>
            </a:lvl5pPr>
            <a:lvl6pPr marL="1894637" indent="0">
              <a:buNone/>
              <a:defRPr sz="829"/>
            </a:lvl6pPr>
            <a:lvl7pPr marL="2273564" indent="0">
              <a:buNone/>
              <a:defRPr sz="829"/>
            </a:lvl7pPr>
            <a:lvl8pPr marL="2652492" indent="0">
              <a:buNone/>
              <a:defRPr sz="829"/>
            </a:lvl8pPr>
            <a:lvl9pPr marL="3031419" indent="0">
              <a:buNone/>
              <a:defRPr sz="829"/>
            </a:lvl9pPr>
          </a:lstStyle>
          <a:p>
            <a:pPr lvl="0"/>
            <a:r>
              <a:rPr lang="fr-FR"/>
              <a:t>Modifier les styles du texte du masque</a:t>
            </a:r>
          </a:p>
        </p:txBody>
      </p:sp>
      <p:sp>
        <p:nvSpPr>
          <p:cNvPr id="5" name="Date Placeholder 4"/>
          <p:cNvSpPr>
            <a:spLocks noGrp="1"/>
          </p:cNvSpPr>
          <p:nvPr>
            <p:ph type="dt" sz="half" idx="10"/>
          </p:nvPr>
        </p:nvSpPr>
        <p:spPr/>
        <p:txBody>
          <a:bodyPr/>
          <a:lstStyle/>
          <a:p>
            <a:fld id="{BB24E7F1-EF85-4C9D-958A-0A38F2D62ECB}" type="datetimeFigureOut">
              <a:rPr lang="fr-FR" smtClean="0"/>
              <a:t>23/04/2025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B28C95B-A7A2-4D3C-915B-02FC3F4547E8}" type="slidenum">
              <a:rPr lang="fr-FR" smtClean="0"/>
              <a:t>‹N°›</a:t>
            </a:fld>
            <a:endParaRPr lang="fr-FR"/>
          </a:p>
        </p:txBody>
      </p:sp>
    </p:spTree>
    <p:extLst>
      <p:ext uri="{BB962C8B-B14F-4D97-AF65-F5344CB8AC3E}">
        <p14:creationId xmlns:p14="http://schemas.microsoft.com/office/powerpoint/2010/main" val="2401102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038" y="572454"/>
            <a:ext cx="6536650" cy="207825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21038" y="2862259"/>
            <a:ext cx="6536650" cy="682213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21037" y="9965641"/>
            <a:ext cx="1705213" cy="572452"/>
          </a:xfrm>
          <a:prstGeom prst="rect">
            <a:avLst/>
          </a:prstGeom>
        </p:spPr>
        <p:txBody>
          <a:bodyPr vert="horz" lIns="91440" tIns="45720" rIns="91440" bIns="45720" rtlCol="0" anchor="ctr"/>
          <a:lstStyle>
            <a:lvl1pPr algn="l">
              <a:defRPr sz="995">
                <a:solidFill>
                  <a:schemeClr val="tx1">
                    <a:tint val="75000"/>
                  </a:schemeClr>
                </a:solidFill>
              </a:defRPr>
            </a:lvl1pPr>
          </a:lstStyle>
          <a:p>
            <a:fld id="{BB24E7F1-EF85-4C9D-958A-0A38F2D62ECB}" type="datetimeFigureOut">
              <a:rPr lang="fr-FR" smtClean="0"/>
              <a:t>23/04/2025</a:t>
            </a:fld>
            <a:endParaRPr lang="fr-FR"/>
          </a:p>
        </p:txBody>
      </p:sp>
      <p:sp>
        <p:nvSpPr>
          <p:cNvPr id="5" name="Footer Placeholder 4"/>
          <p:cNvSpPr>
            <a:spLocks noGrp="1"/>
          </p:cNvSpPr>
          <p:nvPr>
            <p:ph type="ftr" sz="quarter" idx="3"/>
          </p:nvPr>
        </p:nvSpPr>
        <p:spPr>
          <a:xfrm>
            <a:off x="2510453" y="9965641"/>
            <a:ext cx="2557820" cy="572452"/>
          </a:xfrm>
          <a:prstGeom prst="rect">
            <a:avLst/>
          </a:prstGeom>
        </p:spPr>
        <p:txBody>
          <a:bodyPr vert="horz" lIns="91440" tIns="45720" rIns="91440" bIns="45720" rtlCol="0" anchor="ctr"/>
          <a:lstStyle>
            <a:lvl1pPr algn="ctr">
              <a:defRPr sz="995">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52475" y="9965641"/>
            <a:ext cx="1705213" cy="572452"/>
          </a:xfrm>
          <a:prstGeom prst="rect">
            <a:avLst/>
          </a:prstGeom>
        </p:spPr>
        <p:txBody>
          <a:bodyPr vert="horz" lIns="91440" tIns="45720" rIns="91440" bIns="45720" rtlCol="0" anchor="ctr"/>
          <a:lstStyle>
            <a:lvl1pPr algn="r">
              <a:defRPr sz="995">
                <a:solidFill>
                  <a:schemeClr val="tx1">
                    <a:tint val="75000"/>
                  </a:schemeClr>
                </a:solidFill>
              </a:defRPr>
            </a:lvl1pPr>
          </a:lstStyle>
          <a:p>
            <a:fld id="{7B28C95B-A7A2-4D3C-915B-02FC3F4547E8}" type="slidenum">
              <a:rPr lang="fr-FR" smtClean="0"/>
              <a:t>‹N°›</a:t>
            </a:fld>
            <a:endParaRPr lang="fr-FR"/>
          </a:p>
        </p:txBody>
      </p:sp>
    </p:spTree>
    <p:extLst>
      <p:ext uri="{BB962C8B-B14F-4D97-AF65-F5344CB8AC3E}">
        <p14:creationId xmlns:p14="http://schemas.microsoft.com/office/powerpoint/2010/main" val="11846840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7855" rtl="0" eaLnBrk="1" latinLnBrk="0" hangingPunct="1">
        <a:lnSpc>
          <a:spcPct val="90000"/>
        </a:lnSpc>
        <a:spcBef>
          <a:spcPct val="0"/>
        </a:spcBef>
        <a:buNone/>
        <a:defRPr sz="3647" kern="1200">
          <a:solidFill>
            <a:schemeClr val="tx1"/>
          </a:solidFill>
          <a:latin typeface="+mj-lt"/>
          <a:ea typeface="+mj-ea"/>
          <a:cs typeface="+mj-cs"/>
        </a:defRPr>
      </a:lvl1pPr>
    </p:titleStyle>
    <p:bodyStyle>
      <a:lvl1pPr marL="189464" indent="-189464" algn="l" defTabSz="757855" rtl="0" eaLnBrk="1" latinLnBrk="0" hangingPunct="1">
        <a:lnSpc>
          <a:spcPct val="90000"/>
        </a:lnSpc>
        <a:spcBef>
          <a:spcPts val="829"/>
        </a:spcBef>
        <a:buFont typeface="Arial" panose="020B0604020202020204" pitchFamily="34" charset="0"/>
        <a:buChar char="•"/>
        <a:defRPr sz="2321" kern="1200">
          <a:solidFill>
            <a:schemeClr val="tx1"/>
          </a:solidFill>
          <a:latin typeface="+mn-lt"/>
          <a:ea typeface="+mn-ea"/>
          <a:cs typeface="+mn-cs"/>
        </a:defRPr>
      </a:lvl1pPr>
      <a:lvl2pPr marL="568391" indent="-189464" algn="l" defTabSz="757855" rtl="0" eaLnBrk="1" latinLnBrk="0" hangingPunct="1">
        <a:lnSpc>
          <a:spcPct val="90000"/>
        </a:lnSpc>
        <a:spcBef>
          <a:spcPts val="414"/>
        </a:spcBef>
        <a:buFont typeface="Arial" panose="020B0604020202020204" pitchFamily="34" charset="0"/>
        <a:buChar char="•"/>
        <a:defRPr sz="1989" kern="1200">
          <a:solidFill>
            <a:schemeClr val="tx1"/>
          </a:solidFill>
          <a:latin typeface="+mn-lt"/>
          <a:ea typeface="+mn-ea"/>
          <a:cs typeface="+mn-cs"/>
        </a:defRPr>
      </a:lvl2pPr>
      <a:lvl3pPr marL="947318" indent="-189464" algn="l" defTabSz="757855" rtl="0" eaLnBrk="1" latinLnBrk="0" hangingPunct="1">
        <a:lnSpc>
          <a:spcPct val="90000"/>
        </a:lnSpc>
        <a:spcBef>
          <a:spcPts val="414"/>
        </a:spcBef>
        <a:buFont typeface="Arial" panose="020B0604020202020204" pitchFamily="34" charset="0"/>
        <a:buChar char="•"/>
        <a:defRPr sz="1658" kern="1200">
          <a:solidFill>
            <a:schemeClr val="tx1"/>
          </a:solidFill>
          <a:latin typeface="+mn-lt"/>
          <a:ea typeface="+mn-ea"/>
          <a:cs typeface="+mn-cs"/>
        </a:defRPr>
      </a:lvl3pPr>
      <a:lvl4pPr marL="1326246" indent="-189464" algn="l" defTabSz="757855" rtl="0" eaLnBrk="1" latinLnBrk="0" hangingPunct="1">
        <a:lnSpc>
          <a:spcPct val="90000"/>
        </a:lnSpc>
        <a:spcBef>
          <a:spcPts val="414"/>
        </a:spcBef>
        <a:buFont typeface="Arial" panose="020B0604020202020204" pitchFamily="34" charset="0"/>
        <a:buChar char="•"/>
        <a:defRPr sz="1492" kern="1200">
          <a:solidFill>
            <a:schemeClr val="tx1"/>
          </a:solidFill>
          <a:latin typeface="+mn-lt"/>
          <a:ea typeface="+mn-ea"/>
          <a:cs typeface="+mn-cs"/>
        </a:defRPr>
      </a:lvl4pPr>
      <a:lvl5pPr marL="1705173" indent="-189464" algn="l" defTabSz="757855" rtl="0" eaLnBrk="1" latinLnBrk="0" hangingPunct="1">
        <a:lnSpc>
          <a:spcPct val="90000"/>
        </a:lnSpc>
        <a:spcBef>
          <a:spcPts val="414"/>
        </a:spcBef>
        <a:buFont typeface="Arial" panose="020B0604020202020204" pitchFamily="34" charset="0"/>
        <a:buChar char="•"/>
        <a:defRPr sz="1492" kern="1200">
          <a:solidFill>
            <a:schemeClr val="tx1"/>
          </a:solidFill>
          <a:latin typeface="+mn-lt"/>
          <a:ea typeface="+mn-ea"/>
          <a:cs typeface="+mn-cs"/>
        </a:defRPr>
      </a:lvl5pPr>
      <a:lvl6pPr marL="2084100" indent="-189464" algn="l" defTabSz="757855" rtl="0" eaLnBrk="1" latinLnBrk="0" hangingPunct="1">
        <a:lnSpc>
          <a:spcPct val="90000"/>
        </a:lnSpc>
        <a:spcBef>
          <a:spcPts val="414"/>
        </a:spcBef>
        <a:buFont typeface="Arial" panose="020B0604020202020204" pitchFamily="34" charset="0"/>
        <a:buChar char="•"/>
        <a:defRPr sz="1492" kern="1200">
          <a:solidFill>
            <a:schemeClr val="tx1"/>
          </a:solidFill>
          <a:latin typeface="+mn-lt"/>
          <a:ea typeface="+mn-ea"/>
          <a:cs typeface="+mn-cs"/>
        </a:defRPr>
      </a:lvl6pPr>
      <a:lvl7pPr marL="2463028" indent="-189464" algn="l" defTabSz="757855" rtl="0" eaLnBrk="1" latinLnBrk="0" hangingPunct="1">
        <a:lnSpc>
          <a:spcPct val="90000"/>
        </a:lnSpc>
        <a:spcBef>
          <a:spcPts val="414"/>
        </a:spcBef>
        <a:buFont typeface="Arial" panose="020B0604020202020204" pitchFamily="34" charset="0"/>
        <a:buChar char="•"/>
        <a:defRPr sz="1492" kern="1200">
          <a:solidFill>
            <a:schemeClr val="tx1"/>
          </a:solidFill>
          <a:latin typeface="+mn-lt"/>
          <a:ea typeface="+mn-ea"/>
          <a:cs typeface="+mn-cs"/>
        </a:defRPr>
      </a:lvl7pPr>
      <a:lvl8pPr marL="2841955" indent="-189464" algn="l" defTabSz="757855" rtl="0" eaLnBrk="1" latinLnBrk="0" hangingPunct="1">
        <a:lnSpc>
          <a:spcPct val="90000"/>
        </a:lnSpc>
        <a:spcBef>
          <a:spcPts val="414"/>
        </a:spcBef>
        <a:buFont typeface="Arial" panose="020B0604020202020204" pitchFamily="34" charset="0"/>
        <a:buChar char="•"/>
        <a:defRPr sz="1492" kern="1200">
          <a:solidFill>
            <a:schemeClr val="tx1"/>
          </a:solidFill>
          <a:latin typeface="+mn-lt"/>
          <a:ea typeface="+mn-ea"/>
          <a:cs typeface="+mn-cs"/>
        </a:defRPr>
      </a:lvl8pPr>
      <a:lvl9pPr marL="3220883" indent="-189464" algn="l" defTabSz="757855" rtl="0" eaLnBrk="1" latinLnBrk="0" hangingPunct="1">
        <a:lnSpc>
          <a:spcPct val="90000"/>
        </a:lnSpc>
        <a:spcBef>
          <a:spcPts val="414"/>
        </a:spcBef>
        <a:buFont typeface="Arial" panose="020B0604020202020204" pitchFamily="34" charset="0"/>
        <a:buChar char="•"/>
        <a:defRPr sz="1492" kern="1200">
          <a:solidFill>
            <a:schemeClr val="tx1"/>
          </a:solidFill>
          <a:latin typeface="+mn-lt"/>
          <a:ea typeface="+mn-ea"/>
          <a:cs typeface="+mn-cs"/>
        </a:defRPr>
      </a:lvl9pPr>
    </p:bodyStyle>
    <p:otherStyle>
      <a:defPPr>
        <a:defRPr lang="en-US"/>
      </a:defPPr>
      <a:lvl1pPr marL="0" algn="l" defTabSz="757855" rtl="0" eaLnBrk="1" latinLnBrk="0" hangingPunct="1">
        <a:defRPr sz="1492" kern="1200">
          <a:solidFill>
            <a:schemeClr val="tx1"/>
          </a:solidFill>
          <a:latin typeface="+mn-lt"/>
          <a:ea typeface="+mn-ea"/>
          <a:cs typeface="+mn-cs"/>
        </a:defRPr>
      </a:lvl1pPr>
      <a:lvl2pPr marL="378927" algn="l" defTabSz="757855" rtl="0" eaLnBrk="1" latinLnBrk="0" hangingPunct="1">
        <a:defRPr sz="1492" kern="1200">
          <a:solidFill>
            <a:schemeClr val="tx1"/>
          </a:solidFill>
          <a:latin typeface="+mn-lt"/>
          <a:ea typeface="+mn-ea"/>
          <a:cs typeface="+mn-cs"/>
        </a:defRPr>
      </a:lvl2pPr>
      <a:lvl3pPr marL="757855" algn="l" defTabSz="757855" rtl="0" eaLnBrk="1" latinLnBrk="0" hangingPunct="1">
        <a:defRPr sz="1492" kern="1200">
          <a:solidFill>
            <a:schemeClr val="tx1"/>
          </a:solidFill>
          <a:latin typeface="+mn-lt"/>
          <a:ea typeface="+mn-ea"/>
          <a:cs typeface="+mn-cs"/>
        </a:defRPr>
      </a:lvl3pPr>
      <a:lvl4pPr marL="1136782" algn="l" defTabSz="757855" rtl="0" eaLnBrk="1" latinLnBrk="0" hangingPunct="1">
        <a:defRPr sz="1492" kern="1200">
          <a:solidFill>
            <a:schemeClr val="tx1"/>
          </a:solidFill>
          <a:latin typeface="+mn-lt"/>
          <a:ea typeface="+mn-ea"/>
          <a:cs typeface="+mn-cs"/>
        </a:defRPr>
      </a:lvl4pPr>
      <a:lvl5pPr marL="1515709" algn="l" defTabSz="757855" rtl="0" eaLnBrk="1" latinLnBrk="0" hangingPunct="1">
        <a:defRPr sz="1492" kern="1200">
          <a:solidFill>
            <a:schemeClr val="tx1"/>
          </a:solidFill>
          <a:latin typeface="+mn-lt"/>
          <a:ea typeface="+mn-ea"/>
          <a:cs typeface="+mn-cs"/>
        </a:defRPr>
      </a:lvl5pPr>
      <a:lvl6pPr marL="1894637" algn="l" defTabSz="757855" rtl="0" eaLnBrk="1" latinLnBrk="0" hangingPunct="1">
        <a:defRPr sz="1492" kern="1200">
          <a:solidFill>
            <a:schemeClr val="tx1"/>
          </a:solidFill>
          <a:latin typeface="+mn-lt"/>
          <a:ea typeface="+mn-ea"/>
          <a:cs typeface="+mn-cs"/>
        </a:defRPr>
      </a:lvl6pPr>
      <a:lvl7pPr marL="2273564" algn="l" defTabSz="757855" rtl="0" eaLnBrk="1" latinLnBrk="0" hangingPunct="1">
        <a:defRPr sz="1492" kern="1200">
          <a:solidFill>
            <a:schemeClr val="tx1"/>
          </a:solidFill>
          <a:latin typeface="+mn-lt"/>
          <a:ea typeface="+mn-ea"/>
          <a:cs typeface="+mn-cs"/>
        </a:defRPr>
      </a:lvl7pPr>
      <a:lvl8pPr marL="2652492" algn="l" defTabSz="757855" rtl="0" eaLnBrk="1" latinLnBrk="0" hangingPunct="1">
        <a:defRPr sz="1492" kern="1200">
          <a:solidFill>
            <a:schemeClr val="tx1"/>
          </a:solidFill>
          <a:latin typeface="+mn-lt"/>
          <a:ea typeface="+mn-ea"/>
          <a:cs typeface="+mn-cs"/>
        </a:defRPr>
      </a:lvl8pPr>
      <a:lvl9pPr marL="3031419" algn="l" defTabSz="757855" rtl="0" eaLnBrk="1" latinLnBrk="0" hangingPunct="1">
        <a:defRPr sz="14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https://www.cite-sciences.fr/fr/au-programme/activites-spectacles/conferences/seances-academie-de-lair-et-de-lespace" TargetMode="External"/><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A963451-AD50-9511-B087-71784822C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3" y="-14922"/>
            <a:ext cx="7578726" cy="1613113"/>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1725909" y="4064426"/>
            <a:ext cx="2902367" cy="800219"/>
          </a:xfrm>
          <a:prstGeom prst="rect">
            <a:avLst/>
          </a:prstGeom>
          <a:noFill/>
        </p:spPr>
        <p:txBody>
          <a:bodyPr wrap="square" rtlCol="0">
            <a:spAutoFit/>
          </a:bodyPr>
          <a:lstStyle/>
          <a:p>
            <a:pPr algn="just"/>
            <a:r>
              <a:rPr lang="fr-FR" b="1" dirty="0">
                <a:latin typeface="Calibri" panose="020F0502020204030204" pitchFamily="34" charset="0"/>
                <a:ea typeface="Calibri" panose="020F0502020204030204" pitchFamily="34" charset="0"/>
              </a:rPr>
              <a:t>Pascal MORVAN</a:t>
            </a:r>
          </a:p>
          <a:p>
            <a:pPr algn="just"/>
            <a:r>
              <a:rPr lang="fr-FR" sz="1200" dirty="0"/>
              <a:t>          </a:t>
            </a:r>
            <a:r>
              <a:rPr lang="fr-FR" sz="1400" dirty="0">
                <a:solidFill>
                  <a:srgbClr val="4C4C4C"/>
                </a:solidFill>
                <a:effectLst/>
                <a:ea typeface="Calibri" panose="020F0502020204030204" pitchFamily="34" charset="0"/>
                <a:cs typeface="Arial" panose="020B0604020202020204" pitchFamily="34" charset="0"/>
              </a:rPr>
              <a:t>Président WR Consulting ,</a:t>
            </a:r>
          </a:p>
          <a:p>
            <a:pPr algn="just"/>
            <a:r>
              <a:rPr lang="fr-FR" sz="1400">
                <a:solidFill>
                  <a:srgbClr val="4C4C4C"/>
                </a:solidFill>
                <a:ea typeface="Calibri" panose="020F0502020204030204" pitchFamily="34" charset="0"/>
                <a:cs typeface="Arial" panose="020B0604020202020204" pitchFamily="34" charset="0"/>
              </a:rPr>
              <a:t>                      </a:t>
            </a:r>
            <a:r>
              <a:rPr lang="fr-FR" sz="1400">
                <a:solidFill>
                  <a:srgbClr val="4C4C4C"/>
                </a:solidFill>
                <a:effectLst/>
                <a:ea typeface="Calibri" panose="020F0502020204030204" pitchFamily="34" charset="0"/>
                <a:cs typeface="Arial" panose="020B0604020202020204" pitchFamily="34" charset="0"/>
              </a:rPr>
              <a:t>Expert fret aérien</a:t>
            </a:r>
            <a:r>
              <a:rPr lang="fr-FR" sz="1400">
                <a:ea typeface="Calibri" panose="020F0502020204030204" pitchFamily="34" charset="0"/>
                <a:cs typeface="Arial" panose="020B0604020202020204" pitchFamily="34" charset="0"/>
              </a:rPr>
              <a:t>         </a:t>
            </a:r>
            <a:endParaRPr lang="fr-FR" sz="1400" dirty="0">
              <a:ea typeface="Calibri" panose="020F0502020204030204" pitchFamily="34" charset="0"/>
              <a:cs typeface="Arial" panose="020B0604020202020204" pitchFamily="34" charset="0"/>
            </a:endParaRPr>
          </a:p>
        </p:txBody>
      </p:sp>
      <p:sp>
        <p:nvSpPr>
          <p:cNvPr id="9" name="Rectangle 2"/>
          <p:cNvSpPr>
            <a:spLocks noChangeArrowheads="1"/>
          </p:cNvSpPr>
          <p:nvPr/>
        </p:nvSpPr>
        <p:spPr bwMode="auto">
          <a:xfrm>
            <a:off x="152400" y="250195"/>
            <a:ext cx="24397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1" u="none" strike="noStrike" cap="none" normalizeH="0" baseline="0" dirty="0">
                <a:ln>
                  <a:noFill/>
                </a:ln>
                <a:solidFill>
                  <a:srgbClr val="1F497D"/>
                </a:solidFill>
                <a:effectLst/>
                <a:latin typeface="Arial" panose="020B0604020202020204" pitchFamily="34" charset="0"/>
                <a:ea typeface="Calibri" panose="020F0502020204030204" pitchFamily="34" charset="0"/>
              </a:rPr>
              <a:t>.</a:t>
            </a:r>
            <a:r>
              <a:rPr kumimoji="0" lang="fr-FR" altLang="fr-FR" sz="600" b="0" i="0" u="none" strike="noStrike" cap="none" normalizeH="0" baseline="0" dirty="0">
                <a:ln>
                  <a:noFill/>
                </a:ln>
                <a:solidFill>
                  <a:schemeClr val="tx1"/>
                </a:solidFill>
                <a:effectLst/>
                <a:latin typeface="Arial" panose="020B060402020202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4" name="ZoneTexte 23">
            <a:extLst>
              <a:ext uri="{FF2B5EF4-FFF2-40B4-BE49-F238E27FC236}">
                <a16:creationId xmlns:a16="http://schemas.microsoft.com/office/drawing/2014/main" id="{45E33F50-267E-4A1F-90A1-E35E38950AEC}"/>
              </a:ext>
            </a:extLst>
          </p:cNvPr>
          <p:cNvSpPr txBox="1"/>
          <p:nvPr/>
        </p:nvSpPr>
        <p:spPr>
          <a:xfrm>
            <a:off x="-31557" y="8298826"/>
            <a:ext cx="7603740" cy="1261884"/>
          </a:xfrm>
          <a:prstGeom prst="rect">
            <a:avLst/>
          </a:prstGeom>
          <a:solidFill>
            <a:schemeClr val="accent1">
              <a:lumMod val="20000"/>
              <a:lumOff val="80000"/>
            </a:schemeClr>
          </a:solidFill>
        </p:spPr>
        <p:txBody>
          <a:bodyPr wrap="square" rtlCol="0">
            <a:spAutoFit/>
          </a:bodyPr>
          <a:lstStyle/>
          <a:p>
            <a:pPr algn="ctr"/>
            <a:r>
              <a:rPr lang="fr-FR" sz="1200" b="1" dirty="0"/>
              <a:t>Le prochain événement de l’AAE : Jeudi 16 octobre 2025</a:t>
            </a:r>
          </a:p>
          <a:p>
            <a:pPr algn="just"/>
            <a:r>
              <a:rPr lang="fr-FR" b="1" i="1" dirty="0">
                <a:solidFill>
                  <a:srgbClr val="C00000"/>
                </a:solidFill>
              </a:rPr>
              <a:t>	La mécanique des fluides : ses apports aux sports de haut niveau</a:t>
            </a:r>
          </a:p>
          <a:p>
            <a:pPr algn="just"/>
            <a:r>
              <a:rPr lang="fr-FR" sz="1400" b="1" dirty="0">
                <a:effectLst/>
                <a:latin typeface="Calibri" panose="020F0502020204030204" pitchFamily="34" charset="0"/>
                <a:ea typeface="Calibri" panose="020F0502020204030204" pitchFamily="34" charset="0"/>
              </a:rPr>
              <a:t>		 - Cl</a:t>
            </a:r>
            <a:r>
              <a:rPr lang="fr-FR" sz="1400" b="1" dirty="0">
                <a:latin typeface="Calibri" panose="020F0502020204030204" pitchFamily="34" charset="0"/>
                <a:ea typeface="Calibri" panose="020F0502020204030204" pitchFamily="34" charset="0"/>
              </a:rPr>
              <a:t>odoald ROBERT, </a:t>
            </a:r>
            <a:r>
              <a:rPr lang="fr-FR" sz="1400" dirty="0">
                <a:latin typeface="Calibri" panose="020F0502020204030204" pitchFamily="34" charset="0"/>
                <a:ea typeface="Calibri" panose="020F0502020204030204" pitchFamily="34" charset="0"/>
              </a:rPr>
              <a:t>Directeur de </a:t>
            </a:r>
            <a:r>
              <a:rPr lang="fr-FR" sz="1400">
                <a:latin typeface="Calibri" panose="020F0502020204030204" pitchFamily="34" charset="0"/>
                <a:ea typeface="Calibri" panose="020F0502020204030204" pitchFamily="34" charset="0"/>
              </a:rPr>
              <a:t>l’Institut Aérotechnique </a:t>
            </a:r>
            <a:r>
              <a:rPr lang="fr-FR" sz="1400" dirty="0">
                <a:latin typeface="Calibri" panose="020F0502020204030204" pitchFamily="34" charset="0"/>
                <a:ea typeface="Calibri" panose="020F0502020204030204" pitchFamily="34" charset="0"/>
              </a:rPr>
              <a:t>du CNAM</a:t>
            </a:r>
          </a:p>
          <a:p>
            <a:pPr algn="just"/>
            <a:r>
              <a:rPr lang="fr-FR" sz="1400" b="1" dirty="0">
                <a:latin typeface="Calibri" panose="020F0502020204030204" pitchFamily="34" charset="0"/>
                <a:ea typeface="Calibri" panose="020F0502020204030204" pitchFamily="34" charset="0"/>
              </a:rPr>
              <a:t>		- Alexis LAPOUILLE, </a:t>
            </a:r>
            <a:r>
              <a:rPr lang="fr-FR" sz="1400" b="1" dirty="0">
                <a:effectLst/>
                <a:latin typeface="Calibri" panose="020F0502020204030204" pitchFamily="34" charset="0"/>
                <a:ea typeface="Calibri" panose="020F0502020204030204" pitchFamily="34" charset="0"/>
              </a:rPr>
              <a:t> </a:t>
            </a:r>
            <a:r>
              <a:rPr lang="fr-FR" sz="1400" dirty="0"/>
              <a:t> Président d’Aéro Concept Engineering</a:t>
            </a:r>
            <a:r>
              <a:rPr lang="fr-FR" sz="1600" dirty="0">
                <a:ea typeface="Calibri" panose="020F0502020204030204" pitchFamily="34" charset="0"/>
                <a:cs typeface="Arial" panose="020B0604020202020204" pitchFamily="34" charset="0"/>
              </a:rPr>
              <a:t>       </a:t>
            </a:r>
          </a:p>
          <a:p>
            <a:pPr algn="just"/>
            <a:r>
              <a:rPr lang="fr-FR" sz="1600" b="1" dirty="0">
                <a:effectLst/>
                <a:ea typeface="Calibri" panose="020F0502020204030204" pitchFamily="34" charset="0"/>
                <a:cs typeface="Arial" panose="020B0604020202020204" pitchFamily="34" charset="0"/>
              </a:rPr>
              <a:t>		- Simon </a:t>
            </a:r>
            <a:r>
              <a:rPr lang="fr-FR" sz="1600" b="1" dirty="0" err="1">
                <a:effectLst/>
                <a:ea typeface="Calibri" panose="020F0502020204030204" pitchFamily="34" charset="0"/>
                <a:cs typeface="Arial" panose="020B0604020202020204" pitchFamily="34" charset="0"/>
              </a:rPr>
              <a:t>Watin</a:t>
            </a:r>
            <a:r>
              <a:rPr lang="fr-FR" sz="1600" b="1" dirty="0">
                <a:effectLst/>
                <a:ea typeface="Calibri" panose="020F0502020204030204" pitchFamily="34" charset="0"/>
                <a:cs typeface="Arial" panose="020B0604020202020204" pitchFamily="34" charset="0"/>
              </a:rPr>
              <a:t>, </a:t>
            </a:r>
            <a:r>
              <a:rPr lang="fr-FR" sz="1400" dirty="0">
                <a:effectLst/>
                <a:ea typeface="Calibri" panose="020F0502020204030204" pitchFamily="34" charset="0"/>
                <a:cs typeface="Arial" panose="020B0604020202020204" pitchFamily="34" charset="0"/>
              </a:rPr>
              <a:t>Directeur Général de VPLP Design</a:t>
            </a:r>
            <a:r>
              <a:rPr lang="fr-FR" sz="1400" b="1" dirty="0">
                <a:effectLst/>
                <a:latin typeface="Calibri" panose="020F0502020204030204" pitchFamily="34" charset="0"/>
                <a:ea typeface="Calibri" panose="020F0502020204030204" pitchFamily="34" charset="0"/>
              </a:rPr>
              <a:t>	</a:t>
            </a:r>
            <a:endParaRPr lang="fr-FR" sz="1400" b="1" dirty="0">
              <a:solidFill>
                <a:srgbClr val="4C4C4C"/>
              </a:solidFill>
              <a:ea typeface="Calibri" panose="020F0502020204030204" pitchFamily="34" charset="0"/>
              <a:cs typeface="Arial" panose="020B0604020202020204" pitchFamily="34" charset="0"/>
            </a:endParaRPr>
          </a:p>
        </p:txBody>
      </p:sp>
      <p:pic>
        <p:nvPicPr>
          <p:cNvPr id="26" name="Image 25"/>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68210" y="9404016"/>
            <a:ext cx="1318010" cy="1282410"/>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9A882384-CA46-4FE5-B165-5070092DF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0386" y="9639245"/>
            <a:ext cx="883030" cy="883030"/>
          </a:xfrm>
          <a:prstGeom prst="rect">
            <a:avLst/>
          </a:prstGeom>
        </p:spPr>
      </p:pic>
      <p:sp>
        <p:nvSpPr>
          <p:cNvPr id="2" name="Titre 1"/>
          <p:cNvSpPr>
            <a:spLocks noGrp="1"/>
          </p:cNvSpPr>
          <p:nvPr>
            <p:ph type="ctrTitle"/>
          </p:nvPr>
        </p:nvSpPr>
        <p:spPr>
          <a:xfrm>
            <a:off x="152400" y="131532"/>
            <a:ext cx="7306839" cy="889674"/>
          </a:xfrm>
          <a:scene3d>
            <a:camera prst="orthographicFront"/>
            <a:lightRig rig="threePt" dir="t"/>
          </a:scene3d>
          <a:sp3d>
            <a:bevelT prst="relaxedInset"/>
          </a:sp3d>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l">
              <a:spcBef>
                <a:spcPts val="600"/>
              </a:spcBef>
              <a:spcAft>
                <a:spcPts val="600"/>
              </a:spcAft>
            </a:pPr>
            <a:r>
              <a:rPr lang="fr-FR" sz="3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Le transport aérien </a:t>
            </a:r>
            <a:br>
              <a:rPr lang="fr-FR" sz="3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br>
            <a:r>
              <a:rPr lang="fr-FR" sz="3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au cœur des turbulences mondiales</a:t>
            </a:r>
            <a:endParaRPr lang="en-GB" sz="3200" b="1" dirty="0">
              <a:ln w="0"/>
              <a:solidFill>
                <a:srgbClr val="C00000"/>
              </a:solidFill>
              <a:latin typeface="Arial Black" panose="020B0A04020102020204" pitchFamily="34" charset="0"/>
            </a:endParaRPr>
          </a:p>
        </p:txBody>
      </p:sp>
      <p:sp>
        <p:nvSpPr>
          <p:cNvPr id="5" name="ZoneTexte 4"/>
          <p:cNvSpPr txBox="1"/>
          <p:nvPr/>
        </p:nvSpPr>
        <p:spPr>
          <a:xfrm>
            <a:off x="336297" y="946271"/>
            <a:ext cx="6997119" cy="677108"/>
          </a:xfrm>
          <a:prstGeom prst="rect">
            <a:avLst/>
          </a:prstGeom>
          <a:noFill/>
        </p:spPr>
        <p:txBody>
          <a:bodyPr wrap="square" rtlCol="0">
            <a:spAutoFit/>
          </a:bodyPr>
          <a:lstStyle/>
          <a:p>
            <a:pPr algn="ctr"/>
            <a:r>
              <a:rPr lang="fr-FR" sz="2000" b="1" dirty="0"/>
              <a:t>Jeudi 15 mai 2025 – 14h30</a:t>
            </a:r>
            <a:br>
              <a:rPr lang="fr-FR" b="1" dirty="0"/>
            </a:br>
            <a:r>
              <a:rPr lang="fr-FR" b="1" dirty="0"/>
              <a:t>Cité des Sciences et de l’industrie, en présentiel + Visio, via Youtube​</a:t>
            </a:r>
          </a:p>
        </p:txBody>
      </p:sp>
      <p:sp>
        <p:nvSpPr>
          <p:cNvPr id="22" name="ZoneTexte 21">
            <a:extLst>
              <a:ext uri="{FF2B5EF4-FFF2-40B4-BE49-F238E27FC236}">
                <a16:creationId xmlns:a16="http://schemas.microsoft.com/office/drawing/2014/main" id="{564F34D3-D8E5-4F9E-9532-CE4AFCDB7315}"/>
              </a:ext>
            </a:extLst>
          </p:cNvPr>
          <p:cNvSpPr txBox="1"/>
          <p:nvPr/>
        </p:nvSpPr>
        <p:spPr>
          <a:xfrm>
            <a:off x="1480654" y="9568168"/>
            <a:ext cx="4630489" cy="954107"/>
          </a:xfrm>
          <a:prstGeom prst="rect">
            <a:avLst/>
          </a:prstGeom>
          <a:noFill/>
        </p:spPr>
        <p:txBody>
          <a:bodyPr wrap="square" rtlCol="0">
            <a:spAutoFit/>
          </a:bodyPr>
          <a:lstStyle/>
          <a:p>
            <a:pPr algn="ctr"/>
            <a:r>
              <a:rPr lang="fr-FR" sz="1600" b="1" dirty="0"/>
              <a:t>Retrouvez le programme complet des prochaines conférences de l’AAE sur notre site internet </a:t>
            </a:r>
            <a:r>
              <a:rPr lang="fr-FR" sz="2400" b="1" dirty="0">
                <a:solidFill>
                  <a:schemeClr val="accent1">
                    <a:lumMod val="50000"/>
                  </a:schemeClr>
                </a:solidFill>
              </a:rPr>
              <a:t>www.academieairespace.com</a:t>
            </a:r>
          </a:p>
        </p:txBody>
      </p:sp>
      <p:sp>
        <p:nvSpPr>
          <p:cNvPr id="32" name="ZoneTexte 31">
            <a:extLst>
              <a:ext uri="{FF2B5EF4-FFF2-40B4-BE49-F238E27FC236}">
                <a16:creationId xmlns:a16="http://schemas.microsoft.com/office/drawing/2014/main" id="{DEF2532D-E315-47B6-A68D-0DEF9C6125E7}"/>
              </a:ext>
            </a:extLst>
          </p:cNvPr>
          <p:cNvSpPr txBox="1"/>
          <p:nvPr/>
        </p:nvSpPr>
        <p:spPr>
          <a:xfrm>
            <a:off x="-31557" y="7597434"/>
            <a:ext cx="7578724" cy="523220"/>
          </a:xfrm>
          <a:prstGeom prst="rect">
            <a:avLst/>
          </a:prstGeom>
          <a:solidFill>
            <a:schemeClr val="bg1">
              <a:lumMod val="95000"/>
            </a:schemeClr>
          </a:solidFill>
        </p:spPr>
        <p:txBody>
          <a:bodyPr wrap="square" rtlCol="0">
            <a:spAutoFit/>
          </a:bodyPr>
          <a:lstStyle/>
          <a:p>
            <a:pPr algn="just"/>
            <a:r>
              <a:rPr lang="fr-FR" sz="1400" b="1" i="1" dirty="0"/>
              <a:t>   La conférence a lieu à la Cité des Sciences et de l’industrie (Entrée gratuite sans réservation)    </a:t>
            </a:r>
          </a:p>
          <a:p>
            <a:pPr algn="just"/>
            <a:r>
              <a:rPr lang="fr-FR" sz="1400" b="1" i="1" dirty="0"/>
              <a:t>  et est retransmise en direct sur la chaîne Youtube :                                                 </a:t>
            </a:r>
          </a:p>
        </p:txBody>
      </p:sp>
      <p:sp>
        <p:nvSpPr>
          <p:cNvPr id="27" name="ZoneTexte 26">
            <a:extLst>
              <a:ext uri="{FF2B5EF4-FFF2-40B4-BE49-F238E27FC236}">
                <a16:creationId xmlns:a16="http://schemas.microsoft.com/office/drawing/2014/main" id="{5B43ACEB-9AB9-48C6-B2F9-80DD2E93FC45}"/>
              </a:ext>
            </a:extLst>
          </p:cNvPr>
          <p:cNvSpPr txBox="1"/>
          <p:nvPr/>
        </p:nvSpPr>
        <p:spPr>
          <a:xfrm>
            <a:off x="-1" y="1640454"/>
            <a:ext cx="7572183" cy="2031325"/>
          </a:xfrm>
          <a:prstGeom prst="rect">
            <a:avLst/>
          </a:prstGeom>
          <a:noFill/>
        </p:spPr>
        <p:txBody>
          <a:bodyPr wrap="square" rtlCol="0">
            <a:spAutoFit/>
          </a:bodyPr>
          <a:lstStyle/>
          <a:p>
            <a:pPr algn="just">
              <a:buNone/>
            </a:pPr>
            <a:r>
              <a:rPr lang="fr-FR" sz="1400" dirty="0">
                <a:effectLst/>
                <a:latin typeface="Aptos" panose="020B0004020202020204" pitchFamily="34" charset="0"/>
                <a:ea typeface="Times New Roman" panose="02020603050405020304" pitchFamily="18" charset="0"/>
                <a:cs typeface="Aptos" panose="020B0004020202020204" pitchFamily="34" charset="0"/>
              </a:rPr>
              <a:t>Bien sûr, il faut commencer par définir ce qu’est le fret aérien civil. Quels types de marchandises sont  transportées? </a:t>
            </a:r>
            <a:r>
              <a:rPr lang="fr-FR" sz="1400" dirty="0">
                <a:latin typeface="Aptos" panose="020B0004020202020204" pitchFamily="34" charset="0"/>
                <a:ea typeface="Times New Roman" panose="02020603050405020304" pitchFamily="18" charset="0"/>
                <a:cs typeface="Aptos" panose="020B0004020202020204" pitchFamily="34" charset="0"/>
              </a:rPr>
              <a:t>Quelle est l’</a:t>
            </a:r>
            <a:r>
              <a:rPr lang="fr-FR" sz="1400" dirty="0">
                <a:effectLst/>
                <a:latin typeface="Aptos" panose="020B0004020202020204" pitchFamily="34" charset="0"/>
                <a:ea typeface="Times New Roman" panose="02020603050405020304" pitchFamily="18" charset="0"/>
                <a:cs typeface="Aptos" panose="020B0004020202020204" pitchFamily="34" charset="0"/>
              </a:rPr>
              <a:t>importance de ce transport dans les soutes passagers ? Quel est l’impact sur les capacités tout cargo? … Préciser que le présent est important mais quelles sont les perspectives et les conséquences sur l’environnement ?  </a:t>
            </a:r>
            <a:endParaRPr lang="fr-FR" sz="1400" dirty="0">
              <a:effectLst/>
              <a:latin typeface="Aptos" panose="020B0004020202020204" pitchFamily="34" charset="0"/>
              <a:ea typeface="Calibri" panose="020F0502020204030204" pitchFamily="34" charset="0"/>
              <a:cs typeface="Aptos" panose="020B0004020202020204" pitchFamily="34" charset="0"/>
            </a:endParaRPr>
          </a:p>
          <a:p>
            <a:pPr algn="just"/>
            <a:r>
              <a:rPr lang="fr-FR" sz="1400" dirty="0">
                <a:latin typeface="Aptos" panose="020B0004020202020204" pitchFamily="34" charset="0"/>
              </a:rPr>
              <a:t>Pour les armées, elles ont un devoir de réactivité pour répondre aux attentes politiques et aux enjeux des opérations partout dans le monde. La voie aérienne est de facto une arme indispensable des acheminements stratégiques, à la fois réactive, sûre, modulable et réversible. Les armées doivent donc disposer d’un arsenal de solutions adapté et équilibré, entre moyens militaires et affrètement aérien.</a:t>
            </a:r>
          </a:p>
        </p:txBody>
      </p:sp>
      <p:sp>
        <p:nvSpPr>
          <p:cNvPr id="6" name="Rectangle 2">
            <a:extLst>
              <a:ext uri="{FF2B5EF4-FFF2-40B4-BE49-F238E27FC236}">
                <a16:creationId xmlns:a16="http://schemas.microsoft.com/office/drawing/2014/main" id="{E90B87A3-507A-4982-BFC2-A0D105843F78}"/>
              </a:ext>
            </a:extLst>
          </p:cNvPr>
          <p:cNvSpPr>
            <a:spLocks noChangeArrowheads="1"/>
          </p:cNvSpPr>
          <p:nvPr/>
        </p:nvSpPr>
        <p:spPr bwMode="auto">
          <a:xfrm>
            <a:off x="3842947" y="7826898"/>
            <a:ext cx="171213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400" dirty="0">
                <a:solidFill>
                  <a:srgbClr val="FF0000"/>
                </a:solidFill>
                <a:latin typeface="Arial" panose="020B0604020202020204" pitchFamily="34" charset="0"/>
                <a:ea typeface="Calibri" panose="020F0502020204030204" pitchFamily="34" charset="0"/>
              </a:rPr>
              <a:t>.</a:t>
            </a:r>
            <a:endParaRPr kumimoji="0" lang="fr-FR" altLang="fr-FR" sz="2400" b="0" i="0" u="none" strike="noStrike" cap="none" normalizeH="0" baseline="0" dirty="0">
              <a:ln>
                <a:noFill/>
              </a:ln>
              <a:solidFill>
                <a:srgbClr val="FF0000"/>
              </a:solidFill>
              <a:effectLst/>
              <a:latin typeface="Arial" panose="020B0604020202020204" pitchFamily="34" charset="0"/>
            </a:endParaRPr>
          </a:p>
        </p:txBody>
      </p:sp>
      <p:sp>
        <p:nvSpPr>
          <p:cNvPr id="3" name="Rectangle 1">
            <a:extLst>
              <a:ext uri="{FF2B5EF4-FFF2-40B4-BE49-F238E27FC236}">
                <a16:creationId xmlns:a16="http://schemas.microsoft.com/office/drawing/2014/main" id="{2B6CD12E-D2EC-44FC-AD2F-D896A793D295}"/>
              </a:ext>
            </a:extLst>
          </p:cNvPr>
          <p:cNvSpPr>
            <a:spLocks noChangeArrowheads="1"/>
          </p:cNvSpPr>
          <p:nvPr/>
        </p:nvSpPr>
        <p:spPr bwMode="auto">
          <a:xfrm>
            <a:off x="1024884" y="7827876"/>
            <a:ext cx="6308532"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12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5"/>
              </a:rPr>
              <a:t>                                                                                         https://www.cite-sciences.fr/fr/au-programme/activites-spectacles/conferences/seances-academie-de-lair-et-de-lespace</a:t>
            </a:r>
            <a:endParaRPr lang="fr-FR" sz="12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endParaRPr lang="fr-FR" sz="1050" dirty="0">
              <a:solidFill>
                <a:srgbClr val="FF0000"/>
              </a:solidFill>
              <a:effectLst/>
              <a:latin typeface="Calibri" panose="020F0502020204030204" pitchFamily="34" charset="0"/>
              <a:ea typeface="Calibri" panose="020F0502020204030204" pitchFamily="34" charset="0"/>
            </a:endParaRPr>
          </a:p>
          <a:p>
            <a:endParaRPr lang="fr-FR" sz="1050" dirty="0">
              <a:solidFill>
                <a:srgbClr val="FF0000"/>
              </a:solidFill>
              <a:effectLst/>
              <a:latin typeface="Calibri" panose="020F0502020204030204" pitchFamily="34" charset="0"/>
              <a:ea typeface="Calibri" panose="020F0502020204030204" pitchFamily="34" charset="0"/>
            </a:endParaRPr>
          </a:p>
        </p:txBody>
      </p:sp>
      <p:sp>
        <p:nvSpPr>
          <p:cNvPr id="30" name="ZoneTexte 29">
            <a:extLst>
              <a:ext uri="{FF2B5EF4-FFF2-40B4-BE49-F238E27FC236}">
                <a16:creationId xmlns:a16="http://schemas.microsoft.com/office/drawing/2014/main" id="{2E03EB0C-5086-40C9-B460-3F22DBB7DC2C}"/>
              </a:ext>
            </a:extLst>
          </p:cNvPr>
          <p:cNvSpPr txBox="1"/>
          <p:nvPr/>
        </p:nvSpPr>
        <p:spPr>
          <a:xfrm>
            <a:off x="2190081" y="4900590"/>
            <a:ext cx="2240631" cy="584775"/>
          </a:xfrm>
          <a:prstGeom prst="rect">
            <a:avLst/>
          </a:prstGeom>
          <a:noFill/>
        </p:spPr>
        <p:txBody>
          <a:bodyPr wrap="square" rtlCol="0">
            <a:spAutoFit/>
          </a:bodyPr>
          <a:lstStyle/>
          <a:p>
            <a:pPr lvl="0"/>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L’intégration du fret</a:t>
            </a:r>
          </a:p>
          <a:p>
            <a:pPr lvl="0"/>
            <a:r>
              <a:rPr lang="fr-FR"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dans le transport civil</a:t>
            </a:r>
            <a:endParaRPr lang="fr-FR" sz="1600" b="1" dirty="0">
              <a:solidFill>
                <a:srgbClr val="C00000"/>
              </a:solidFill>
            </a:endParaRPr>
          </a:p>
        </p:txBody>
      </p:sp>
      <p:sp>
        <p:nvSpPr>
          <p:cNvPr id="36" name="Sous-titre 2">
            <a:extLst>
              <a:ext uri="{FF2B5EF4-FFF2-40B4-BE49-F238E27FC236}">
                <a16:creationId xmlns:a16="http://schemas.microsoft.com/office/drawing/2014/main" id="{194AAAB0-E1B4-8050-2E67-E33D9A6BDB22}"/>
              </a:ext>
            </a:extLst>
          </p:cNvPr>
          <p:cNvSpPr txBox="1">
            <a:spLocks/>
          </p:cNvSpPr>
          <p:nvPr/>
        </p:nvSpPr>
        <p:spPr>
          <a:xfrm>
            <a:off x="2799772" y="5839945"/>
            <a:ext cx="2390963" cy="367902"/>
          </a:xfrm>
          <a:prstGeom prst="rect">
            <a:avLst/>
          </a:prstGeom>
        </p:spPr>
        <p:txBody>
          <a:bodyPr vert="horz" lIns="91440" tIns="45720" rIns="91440" bIns="45720" rtlCol="0">
            <a:normAutofit/>
          </a:bodyPr>
          <a:lstStyle>
            <a:lvl1pPr marL="0" indent="0" algn="ctr" defTabSz="757855" rtl="0" eaLnBrk="1" latinLnBrk="0" hangingPunct="1">
              <a:lnSpc>
                <a:spcPct val="90000"/>
              </a:lnSpc>
              <a:spcBef>
                <a:spcPts val="829"/>
              </a:spcBef>
              <a:buFont typeface="Arial" panose="020B0604020202020204" pitchFamily="34" charset="0"/>
              <a:buNone/>
              <a:defRPr sz="1989" kern="1200">
                <a:solidFill>
                  <a:schemeClr val="tx1"/>
                </a:solidFill>
                <a:latin typeface="+mn-lt"/>
                <a:ea typeface="+mn-ea"/>
                <a:cs typeface="+mn-cs"/>
              </a:defRPr>
            </a:lvl1pPr>
            <a:lvl2pPr marL="378927" indent="0" algn="ctr" defTabSz="757855" rtl="0" eaLnBrk="1" latinLnBrk="0" hangingPunct="1">
              <a:lnSpc>
                <a:spcPct val="90000"/>
              </a:lnSpc>
              <a:spcBef>
                <a:spcPts val="414"/>
              </a:spcBef>
              <a:buFont typeface="Arial" panose="020B0604020202020204" pitchFamily="34" charset="0"/>
              <a:buNone/>
              <a:defRPr sz="1658" kern="1200">
                <a:solidFill>
                  <a:schemeClr val="tx1"/>
                </a:solidFill>
                <a:latin typeface="+mn-lt"/>
                <a:ea typeface="+mn-ea"/>
                <a:cs typeface="+mn-cs"/>
              </a:defRPr>
            </a:lvl2pPr>
            <a:lvl3pPr marL="757855" indent="0" algn="ctr" defTabSz="757855" rtl="0" eaLnBrk="1" latinLnBrk="0" hangingPunct="1">
              <a:lnSpc>
                <a:spcPct val="90000"/>
              </a:lnSpc>
              <a:spcBef>
                <a:spcPts val="414"/>
              </a:spcBef>
              <a:buFont typeface="Arial" panose="020B0604020202020204" pitchFamily="34" charset="0"/>
              <a:buNone/>
              <a:defRPr sz="1492" kern="1200">
                <a:solidFill>
                  <a:schemeClr val="tx1"/>
                </a:solidFill>
                <a:latin typeface="+mn-lt"/>
                <a:ea typeface="+mn-ea"/>
                <a:cs typeface="+mn-cs"/>
              </a:defRPr>
            </a:lvl3pPr>
            <a:lvl4pPr marL="1136782" indent="0" algn="ctr" defTabSz="757855" rtl="0" eaLnBrk="1" latinLnBrk="0" hangingPunct="1">
              <a:lnSpc>
                <a:spcPct val="90000"/>
              </a:lnSpc>
              <a:spcBef>
                <a:spcPts val="414"/>
              </a:spcBef>
              <a:buFont typeface="Arial" panose="020B0604020202020204" pitchFamily="34" charset="0"/>
              <a:buNone/>
              <a:defRPr sz="1326" kern="1200">
                <a:solidFill>
                  <a:schemeClr val="tx1"/>
                </a:solidFill>
                <a:latin typeface="+mn-lt"/>
                <a:ea typeface="+mn-ea"/>
                <a:cs typeface="+mn-cs"/>
              </a:defRPr>
            </a:lvl4pPr>
            <a:lvl5pPr marL="1515709" indent="0" algn="ctr" defTabSz="757855" rtl="0" eaLnBrk="1" latinLnBrk="0" hangingPunct="1">
              <a:lnSpc>
                <a:spcPct val="90000"/>
              </a:lnSpc>
              <a:spcBef>
                <a:spcPts val="414"/>
              </a:spcBef>
              <a:buFont typeface="Arial" panose="020B0604020202020204" pitchFamily="34" charset="0"/>
              <a:buNone/>
              <a:defRPr sz="1326" kern="1200">
                <a:solidFill>
                  <a:schemeClr val="tx1"/>
                </a:solidFill>
                <a:latin typeface="+mn-lt"/>
                <a:ea typeface="+mn-ea"/>
                <a:cs typeface="+mn-cs"/>
              </a:defRPr>
            </a:lvl5pPr>
            <a:lvl6pPr marL="1894637" indent="0" algn="ctr" defTabSz="757855" rtl="0" eaLnBrk="1" latinLnBrk="0" hangingPunct="1">
              <a:lnSpc>
                <a:spcPct val="90000"/>
              </a:lnSpc>
              <a:spcBef>
                <a:spcPts val="414"/>
              </a:spcBef>
              <a:buFont typeface="Arial" panose="020B0604020202020204" pitchFamily="34" charset="0"/>
              <a:buNone/>
              <a:defRPr sz="1326" kern="1200">
                <a:solidFill>
                  <a:schemeClr val="tx1"/>
                </a:solidFill>
                <a:latin typeface="+mn-lt"/>
                <a:ea typeface="+mn-ea"/>
                <a:cs typeface="+mn-cs"/>
              </a:defRPr>
            </a:lvl6pPr>
            <a:lvl7pPr marL="2273564" indent="0" algn="ctr" defTabSz="757855" rtl="0" eaLnBrk="1" latinLnBrk="0" hangingPunct="1">
              <a:lnSpc>
                <a:spcPct val="90000"/>
              </a:lnSpc>
              <a:spcBef>
                <a:spcPts val="414"/>
              </a:spcBef>
              <a:buFont typeface="Arial" panose="020B0604020202020204" pitchFamily="34" charset="0"/>
              <a:buNone/>
              <a:defRPr sz="1326" kern="1200">
                <a:solidFill>
                  <a:schemeClr val="tx1"/>
                </a:solidFill>
                <a:latin typeface="+mn-lt"/>
                <a:ea typeface="+mn-ea"/>
                <a:cs typeface="+mn-cs"/>
              </a:defRPr>
            </a:lvl7pPr>
            <a:lvl8pPr marL="2652492" indent="0" algn="ctr" defTabSz="757855" rtl="0" eaLnBrk="1" latinLnBrk="0" hangingPunct="1">
              <a:lnSpc>
                <a:spcPct val="90000"/>
              </a:lnSpc>
              <a:spcBef>
                <a:spcPts val="414"/>
              </a:spcBef>
              <a:buFont typeface="Arial" panose="020B0604020202020204" pitchFamily="34" charset="0"/>
              <a:buNone/>
              <a:defRPr sz="1326" kern="1200">
                <a:solidFill>
                  <a:schemeClr val="tx1"/>
                </a:solidFill>
                <a:latin typeface="+mn-lt"/>
                <a:ea typeface="+mn-ea"/>
                <a:cs typeface="+mn-cs"/>
              </a:defRPr>
            </a:lvl8pPr>
            <a:lvl9pPr marL="3031419" indent="0" algn="ctr" defTabSz="757855" rtl="0" eaLnBrk="1" latinLnBrk="0" hangingPunct="1">
              <a:lnSpc>
                <a:spcPct val="90000"/>
              </a:lnSpc>
              <a:spcBef>
                <a:spcPts val="414"/>
              </a:spcBef>
              <a:buFont typeface="Arial" panose="020B0604020202020204" pitchFamily="34" charset="0"/>
              <a:buNone/>
              <a:defRPr sz="1326" kern="1200">
                <a:solidFill>
                  <a:schemeClr val="tx1"/>
                </a:solidFill>
                <a:latin typeface="+mn-lt"/>
                <a:ea typeface="+mn-ea"/>
                <a:cs typeface="+mn-cs"/>
              </a:defRPr>
            </a:lvl9pPr>
          </a:lstStyle>
          <a:p>
            <a:pPr algn="just"/>
            <a:r>
              <a:rPr lang="fr-FR" sz="1800" b="1" dirty="0"/>
              <a:t>Colonel Hervé BRAUN</a:t>
            </a:r>
            <a:endParaRPr lang="fr-FR" sz="4400" dirty="0">
              <a:solidFill>
                <a:schemeClr val="bg1"/>
              </a:solidFill>
              <a:latin typeface="Arial" panose="020B0604020202020204" pitchFamily="34" charset="0"/>
              <a:cs typeface="Arial" panose="020B0604020202020204" pitchFamily="34" charset="0"/>
            </a:endParaRPr>
          </a:p>
        </p:txBody>
      </p:sp>
      <p:sp>
        <p:nvSpPr>
          <p:cNvPr id="37" name="Sous-titre 2">
            <a:extLst>
              <a:ext uri="{FF2B5EF4-FFF2-40B4-BE49-F238E27FC236}">
                <a16:creationId xmlns:a16="http://schemas.microsoft.com/office/drawing/2014/main" id="{81FA8332-2F67-3702-AE6D-1A3B1F4FD59D}"/>
              </a:ext>
            </a:extLst>
          </p:cNvPr>
          <p:cNvSpPr txBox="1">
            <a:spLocks/>
          </p:cNvSpPr>
          <p:nvPr/>
        </p:nvSpPr>
        <p:spPr>
          <a:xfrm>
            <a:off x="2975600" y="6173652"/>
            <a:ext cx="3162300" cy="677577"/>
          </a:xfrm>
          <a:prstGeom prst="rect">
            <a:avLst/>
          </a:prstGeom>
        </p:spPr>
        <p:txBody>
          <a:bodyPr vert="horz" lIns="91440" tIns="45720" rIns="91440" bIns="45720" rtlCol="0">
            <a:noAutofit/>
          </a:bodyPr>
          <a:lstStyle>
            <a:lvl1pPr marL="0" indent="0" algn="ctr" defTabSz="757855" rtl="0" eaLnBrk="1" latinLnBrk="0" hangingPunct="1">
              <a:lnSpc>
                <a:spcPct val="90000"/>
              </a:lnSpc>
              <a:spcBef>
                <a:spcPts val="829"/>
              </a:spcBef>
              <a:buFont typeface="Arial" panose="020B0604020202020204" pitchFamily="34" charset="0"/>
              <a:buNone/>
              <a:defRPr sz="1989" kern="1200">
                <a:solidFill>
                  <a:schemeClr val="tx1"/>
                </a:solidFill>
                <a:latin typeface="+mn-lt"/>
                <a:ea typeface="+mn-ea"/>
                <a:cs typeface="+mn-cs"/>
              </a:defRPr>
            </a:lvl1pPr>
            <a:lvl2pPr marL="378927" indent="0" algn="ctr" defTabSz="757855" rtl="0" eaLnBrk="1" latinLnBrk="0" hangingPunct="1">
              <a:lnSpc>
                <a:spcPct val="90000"/>
              </a:lnSpc>
              <a:spcBef>
                <a:spcPts val="414"/>
              </a:spcBef>
              <a:buFont typeface="Arial" panose="020B0604020202020204" pitchFamily="34" charset="0"/>
              <a:buNone/>
              <a:defRPr sz="1658" kern="1200">
                <a:solidFill>
                  <a:schemeClr val="tx1"/>
                </a:solidFill>
                <a:latin typeface="+mn-lt"/>
                <a:ea typeface="+mn-ea"/>
                <a:cs typeface="+mn-cs"/>
              </a:defRPr>
            </a:lvl2pPr>
            <a:lvl3pPr marL="757855" indent="0" algn="ctr" defTabSz="757855" rtl="0" eaLnBrk="1" latinLnBrk="0" hangingPunct="1">
              <a:lnSpc>
                <a:spcPct val="90000"/>
              </a:lnSpc>
              <a:spcBef>
                <a:spcPts val="414"/>
              </a:spcBef>
              <a:buFont typeface="Arial" panose="020B0604020202020204" pitchFamily="34" charset="0"/>
              <a:buNone/>
              <a:defRPr sz="1492" kern="1200">
                <a:solidFill>
                  <a:schemeClr val="tx1"/>
                </a:solidFill>
                <a:latin typeface="+mn-lt"/>
                <a:ea typeface="+mn-ea"/>
                <a:cs typeface="+mn-cs"/>
              </a:defRPr>
            </a:lvl3pPr>
            <a:lvl4pPr marL="1136782" indent="0" algn="ctr" defTabSz="757855" rtl="0" eaLnBrk="1" latinLnBrk="0" hangingPunct="1">
              <a:lnSpc>
                <a:spcPct val="90000"/>
              </a:lnSpc>
              <a:spcBef>
                <a:spcPts val="414"/>
              </a:spcBef>
              <a:buFont typeface="Arial" panose="020B0604020202020204" pitchFamily="34" charset="0"/>
              <a:buNone/>
              <a:defRPr sz="1326" kern="1200">
                <a:solidFill>
                  <a:schemeClr val="tx1"/>
                </a:solidFill>
                <a:latin typeface="+mn-lt"/>
                <a:ea typeface="+mn-ea"/>
                <a:cs typeface="+mn-cs"/>
              </a:defRPr>
            </a:lvl4pPr>
            <a:lvl5pPr marL="1515709" indent="0" algn="ctr" defTabSz="757855" rtl="0" eaLnBrk="1" latinLnBrk="0" hangingPunct="1">
              <a:lnSpc>
                <a:spcPct val="90000"/>
              </a:lnSpc>
              <a:spcBef>
                <a:spcPts val="414"/>
              </a:spcBef>
              <a:buFont typeface="Arial" panose="020B0604020202020204" pitchFamily="34" charset="0"/>
              <a:buNone/>
              <a:defRPr sz="1326" kern="1200">
                <a:solidFill>
                  <a:schemeClr val="tx1"/>
                </a:solidFill>
                <a:latin typeface="+mn-lt"/>
                <a:ea typeface="+mn-ea"/>
                <a:cs typeface="+mn-cs"/>
              </a:defRPr>
            </a:lvl5pPr>
            <a:lvl6pPr marL="1894637" indent="0" algn="ctr" defTabSz="757855" rtl="0" eaLnBrk="1" latinLnBrk="0" hangingPunct="1">
              <a:lnSpc>
                <a:spcPct val="90000"/>
              </a:lnSpc>
              <a:spcBef>
                <a:spcPts val="414"/>
              </a:spcBef>
              <a:buFont typeface="Arial" panose="020B0604020202020204" pitchFamily="34" charset="0"/>
              <a:buNone/>
              <a:defRPr sz="1326" kern="1200">
                <a:solidFill>
                  <a:schemeClr val="tx1"/>
                </a:solidFill>
                <a:latin typeface="+mn-lt"/>
                <a:ea typeface="+mn-ea"/>
                <a:cs typeface="+mn-cs"/>
              </a:defRPr>
            </a:lvl6pPr>
            <a:lvl7pPr marL="2273564" indent="0" algn="ctr" defTabSz="757855" rtl="0" eaLnBrk="1" latinLnBrk="0" hangingPunct="1">
              <a:lnSpc>
                <a:spcPct val="90000"/>
              </a:lnSpc>
              <a:spcBef>
                <a:spcPts val="414"/>
              </a:spcBef>
              <a:buFont typeface="Arial" panose="020B0604020202020204" pitchFamily="34" charset="0"/>
              <a:buNone/>
              <a:defRPr sz="1326" kern="1200">
                <a:solidFill>
                  <a:schemeClr val="tx1"/>
                </a:solidFill>
                <a:latin typeface="+mn-lt"/>
                <a:ea typeface="+mn-ea"/>
                <a:cs typeface="+mn-cs"/>
              </a:defRPr>
            </a:lvl7pPr>
            <a:lvl8pPr marL="2652492" indent="0" algn="ctr" defTabSz="757855" rtl="0" eaLnBrk="1" latinLnBrk="0" hangingPunct="1">
              <a:lnSpc>
                <a:spcPct val="90000"/>
              </a:lnSpc>
              <a:spcBef>
                <a:spcPts val="414"/>
              </a:spcBef>
              <a:buFont typeface="Arial" panose="020B0604020202020204" pitchFamily="34" charset="0"/>
              <a:buNone/>
              <a:defRPr sz="1326" kern="1200">
                <a:solidFill>
                  <a:schemeClr val="tx1"/>
                </a:solidFill>
                <a:latin typeface="+mn-lt"/>
                <a:ea typeface="+mn-ea"/>
                <a:cs typeface="+mn-cs"/>
              </a:defRPr>
            </a:lvl8pPr>
            <a:lvl9pPr marL="3031419" indent="0" algn="ctr" defTabSz="757855" rtl="0" eaLnBrk="1" latinLnBrk="0" hangingPunct="1">
              <a:lnSpc>
                <a:spcPct val="90000"/>
              </a:lnSpc>
              <a:spcBef>
                <a:spcPts val="414"/>
              </a:spcBef>
              <a:buFont typeface="Arial" panose="020B0604020202020204" pitchFamily="34" charset="0"/>
              <a:buNone/>
              <a:defRPr sz="1326" kern="1200">
                <a:solidFill>
                  <a:schemeClr val="tx1"/>
                </a:solidFill>
                <a:latin typeface="+mn-lt"/>
                <a:ea typeface="+mn-ea"/>
                <a:cs typeface="+mn-cs"/>
              </a:defRPr>
            </a:lvl9pPr>
          </a:lstStyle>
          <a:p>
            <a:pPr>
              <a:buNone/>
            </a:pPr>
            <a:r>
              <a:rPr lang="fr-FR" sz="1400" dirty="0">
                <a:solidFill>
                  <a:srgbClr val="4C4C4C"/>
                </a:solidFill>
                <a:ea typeface="Calibri" panose="020F0502020204030204" pitchFamily="34" charset="0"/>
                <a:cs typeface="Arial" panose="020B0604020202020204" pitchFamily="34" charset="0"/>
              </a:rPr>
              <a:t>        Chef de la Division Acheminement,        Centre du Soutien des Opérations et des Acheminements (CSOA)</a:t>
            </a:r>
          </a:p>
          <a:p>
            <a:r>
              <a:rPr lang="fr-FR" sz="1400" dirty="0">
                <a:effectLst/>
                <a:latin typeface="+mj-lt"/>
                <a:ea typeface="Times New Roman" panose="02020603050405020304" pitchFamily="18" charset="0"/>
                <a:cs typeface="Aptos" panose="020B0004020202020204" pitchFamily="34" charset="0"/>
              </a:rPr>
              <a:t> </a:t>
            </a:r>
            <a:endParaRPr lang="fr-FR" sz="1400" dirty="0">
              <a:effectLst/>
              <a:latin typeface="+mj-lt"/>
              <a:ea typeface="Calibri" panose="020F0502020204030204" pitchFamily="34" charset="0"/>
              <a:cs typeface="Aptos" panose="020B0004020202020204" pitchFamily="34" charset="0"/>
            </a:endParaRPr>
          </a:p>
          <a:p>
            <a:pPr algn="just"/>
            <a:endParaRPr lang="fr-FR" sz="1200" dirty="0">
              <a:solidFill>
                <a:schemeClr val="bg1"/>
              </a:solidFill>
              <a:cs typeface="Arial" panose="020B0604020202020204" pitchFamily="34" charset="0"/>
            </a:endParaRPr>
          </a:p>
        </p:txBody>
      </p:sp>
      <p:sp>
        <p:nvSpPr>
          <p:cNvPr id="15" name="ZoneTexte 14">
            <a:extLst>
              <a:ext uri="{FF2B5EF4-FFF2-40B4-BE49-F238E27FC236}">
                <a16:creationId xmlns:a16="http://schemas.microsoft.com/office/drawing/2014/main" id="{BDA0044A-A3E2-15E2-482A-C234309ADF87}"/>
              </a:ext>
            </a:extLst>
          </p:cNvPr>
          <p:cNvSpPr txBox="1"/>
          <p:nvPr/>
        </p:nvSpPr>
        <p:spPr>
          <a:xfrm>
            <a:off x="2874385" y="6810666"/>
            <a:ext cx="3162300" cy="584775"/>
          </a:xfrm>
          <a:prstGeom prst="rect">
            <a:avLst/>
          </a:prstGeom>
          <a:noFill/>
        </p:spPr>
        <p:txBody>
          <a:bodyPr wrap="square" rtlCol="0">
            <a:spAutoFit/>
          </a:bodyPr>
          <a:lstStyle/>
          <a:p>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a:t>
            </a:r>
            <a:r>
              <a:rPr lang="fr-FR"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es armées confrontées</a:t>
            </a:r>
          </a:p>
          <a:p>
            <a:r>
              <a:rPr lang="fr-FR" sz="1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aux réalités du monde aérien</a:t>
            </a:r>
          </a:p>
        </p:txBody>
      </p:sp>
      <p:pic>
        <p:nvPicPr>
          <p:cNvPr id="8" name="Image 7">
            <a:extLst>
              <a:ext uri="{FF2B5EF4-FFF2-40B4-BE49-F238E27FC236}">
                <a16:creationId xmlns:a16="http://schemas.microsoft.com/office/drawing/2014/main" id="{731C389F-40A4-252E-0148-6F0A534A69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3748" y="5505177"/>
            <a:ext cx="1349220" cy="1805374"/>
          </a:xfrm>
          <a:prstGeom prst="rect">
            <a:avLst/>
          </a:prstGeom>
        </p:spPr>
      </p:pic>
      <p:pic>
        <p:nvPicPr>
          <p:cNvPr id="1026" name="808259CC-14A5-4E7D-8B46-46862D9D7E01">
            <a:extLst>
              <a:ext uri="{FF2B5EF4-FFF2-40B4-BE49-F238E27FC236}">
                <a16:creationId xmlns:a16="http://schemas.microsoft.com/office/drawing/2014/main" id="{AE27249F-9437-24BA-0A0C-D228885F42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6099" y="3696716"/>
            <a:ext cx="2610088" cy="1733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35E6E6BE-F7F8-4050-AB82-8B5773C368B3">
            <a:extLst>
              <a:ext uri="{FF2B5EF4-FFF2-40B4-BE49-F238E27FC236}">
                <a16:creationId xmlns:a16="http://schemas.microsoft.com/office/drawing/2014/main" id="{5D95617F-A037-1132-D911-857E70DB19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96" y="3885332"/>
            <a:ext cx="1371407" cy="176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1">
            <a:extLst>
              <a:ext uri="{FF2B5EF4-FFF2-40B4-BE49-F238E27FC236}">
                <a16:creationId xmlns:a16="http://schemas.microsoft.com/office/drawing/2014/main" id="{941DE93B-57F0-6E9C-0A21-573340FA2890}"/>
              </a:ext>
            </a:extLst>
          </p:cNvPr>
          <p:cNvPicPr>
            <a:picLocks noChangeAspect="1"/>
          </p:cNvPicPr>
          <p:nvPr/>
        </p:nvPicPr>
        <p:blipFill>
          <a:blip r:embed="rId9"/>
          <a:stretch>
            <a:fillRect/>
          </a:stretch>
        </p:blipFill>
        <p:spPr>
          <a:xfrm>
            <a:off x="98328" y="5861806"/>
            <a:ext cx="2647950" cy="1609725"/>
          </a:xfrm>
          <a:prstGeom prst="rect">
            <a:avLst/>
          </a:prstGeom>
        </p:spPr>
      </p:pic>
    </p:spTree>
    <p:extLst>
      <p:ext uri="{BB962C8B-B14F-4D97-AF65-F5344CB8AC3E}">
        <p14:creationId xmlns:p14="http://schemas.microsoft.com/office/powerpoint/2010/main" val="105429845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1817</TotalTime>
  <Words>338</Words>
  <Application>Microsoft Office PowerPoint</Application>
  <PresentationFormat>Personnalisé</PresentationFormat>
  <Paragraphs>25</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Aptos</vt:lpstr>
      <vt:lpstr>Arial</vt:lpstr>
      <vt:lpstr>Arial Black</vt:lpstr>
      <vt:lpstr>Calibri</vt:lpstr>
      <vt:lpstr>Calibri Light</vt:lpstr>
      <vt:lpstr>Thème Office</vt:lpstr>
      <vt:lpstr>    Le transport aérien   au cœur des turbulences mondiales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PROPULSION SPATIALE PAR PLASMA »</dc:title>
  <dc:creator>Remi</dc:creator>
  <cp:lastModifiedBy>Gérard Laruelle</cp:lastModifiedBy>
  <cp:revision>364</cp:revision>
  <cp:lastPrinted>2019-05-16T06:49:36Z</cp:lastPrinted>
  <dcterms:created xsi:type="dcterms:W3CDTF">2017-05-17T11:14:16Z</dcterms:created>
  <dcterms:modified xsi:type="dcterms:W3CDTF">2025-04-23T08:59:16Z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